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9"/>
  </p:notesMasterIdLst>
  <p:handoutMasterIdLst>
    <p:handoutMasterId r:id="rId20"/>
  </p:handoutMasterIdLst>
  <p:sldIdLst>
    <p:sldId id="281" r:id="rId2"/>
    <p:sldId id="341" r:id="rId3"/>
    <p:sldId id="368" r:id="rId4"/>
    <p:sldId id="364" r:id="rId5"/>
    <p:sldId id="398" r:id="rId6"/>
    <p:sldId id="397" r:id="rId7"/>
    <p:sldId id="399" r:id="rId8"/>
    <p:sldId id="401" r:id="rId9"/>
    <p:sldId id="402" r:id="rId10"/>
    <p:sldId id="403" r:id="rId11"/>
    <p:sldId id="389" r:id="rId12"/>
    <p:sldId id="406" r:id="rId13"/>
    <p:sldId id="404" r:id="rId14"/>
    <p:sldId id="407" r:id="rId15"/>
    <p:sldId id="405" r:id="rId16"/>
    <p:sldId id="408" r:id="rId17"/>
    <p:sldId id="371" r:id="rId18"/>
  </p:sldIdLst>
  <p:sldSz cx="12192000" cy="6858000"/>
  <p:notesSz cx="6858000" cy="9144000"/>
  <p:defaultTex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00FF"/>
    <a:srgbClr val="D51130"/>
    <a:srgbClr val="F49F98"/>
    <a:srgbClr val="8581B3"/>
    <a:srgbClr val="D45C65"/>
    <a:srgbClr val="FECF41"/>
    <a:srgbClr val="F8A602"/>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ittlere Formatvorlage 2 - Akz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Keine Formatvorlage, kein Raster">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17" autoAdjust="0"/>
    <p:restoredTop sz="94677" autoAdjust="0"/>
  </p:normalViewPr>
  <p:slideViewPr>
    <p:cSldViewPr showGuides="1">
      <p:cViewPr varScale="1">
        <p:scale>
          <a:sx n="73" d="100"/>
          <a:sy n="73" d="100"/>
        </p:scale>
        <p:origin x="96" y="360"/>
      </p:cViewPr>
      <p:guideLst/>
    </p:cSldViewPr>
  </p:slideViewPr>
  <p:outlineViewPr>
    <p:cViewPr>
      <p:scale>
        <a:sx n="33" d="100"/>
        <a:sy n="33" d="100"/>
      </p:scale>
      <p:origin x="0" y="0"/>
    </p:cViewPr>
  </p:outlineViewPr>
  <p:notesTextViewPr>
    <p:cViewPr>
      <p:scale>
        <a:sx n="1" d="1"/>
        <a:sy n="1" d="1"/>
      </p:scale>
      <p:origin x="0" y="0"/>
    </p:cViewPr>
  </p:notesTextViewPr>
  <p:notesViewPr>
    <p:cSldViewPr showGuides="1">
      <p:cViewPr varScale="1">
        <p:scale>
          <a:sx n="121" d="100"/>
          <a:sy n="121" d="100"/>
        </p:scale>
        <p:origin x="4050" y="114"/>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a:extLst>
              <a:ext uri="{FF2B5EF4-FFF2-40B4-BE49-F238E27FC236}">
                <a16:creationId xmlns:a16="http://schemas.microsoft.com/office/drawing/2014/main" id="{FC5E827F-AFFB-4521-937A-4A6CC48BEF61}"/>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de-DE"/>
          </a:p>
        </p:txBody>
      </p:sp>
      <p:sp>
        <p:nvSpPr>
          <p:cNvPr id="3" name="Datumsplatzhalter 2">
            <a:extLst>
              <a:ext uri="{FF2B5EF4-FFF2-40B4-BE49-F238E27FC236}">
                <a16:creationId xmlns:a16="http://schemas.microsoft.com/office/drawing/2014/main" id="{DFBD6053-A03A-44A9-A252-2AE4141F3C64}"/>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534AE3F3-D9BC-4026-9AA0-5E733025F96D}" type="datetimeFigureOut">
              <a:rPr lang="de-DE" smtClean="0"/>
              <a:t>02.02.2023</a:t>
            </a:fld>
            <a:endParaRPr lang="de-DE"/>
          </a:p>
        </p:txBody>
      </p:sp>
      <p:sp>
        <p:nvSpPr>
          <p:cNvPr id="4" name="Fußzeilenplatzhalter 3">
            <a:extLst>
              <a:ext uri="{FF2B5EF4-FFF2-40B4-BE49-F238E27FC236}">
                <a16:creationId xmlns:a16="http://schemas.microsoft.com/office/drawing/2014/main" id="{5FDA3799-5E67-47F8-B416-6B830744DC46}"/>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de-DE"/>
          </a:p>
        </p:txBody>
      </p:sp>
      <p:sp>
        <p:nvSpPr>
          <p:cNvPr id="5" name="Foliennummernplatzhalter 4">
            <a:extLst>
              <a:ext uri="{FF2B5EF4-FFF2-40B4-BE49-F238E27FC236}">
                <a16:creationId xmlns:a16="http://schemas.microsoft.com/office/drawing/2014/main" id="{A61DC965-793F-40A9-8DDB-C2597918B991}"/>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C56CE5A8-732E-4637-BF68-72F2A90CC83F}" type="slidenum">
              <a:rPr lang="de-DE" smtClean="0"/>
              <a:t>‹Nr.›</a:t>
            </a:fld>
            <a:endParaRPr lang="de-DE"/>
          </a:p>
        </p:txBody>
      </p:sp>
    </p:spTree>
    <p:extLst>
      <p:ext uri="{BB962C8B-B14F-4D97-AF65-F5344CB8AC3E}">
        <p14:creationId xmlns:p14="http://schemas.microsoft.com/office/powerpoint/2010/main" val="249145119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de-DE"/>
          </a:p>
        </p:txBody>
      </p:sp>
      <p:sp>
        <p:nvSpPr>
          <p:cNvPr id="3" name="Datumsplatzhalt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E6A1EF9-338E-4566-BAB4-3E8ADC30C037}" type="datetimeFigureOut">
              <a:rPr lang="de-DE" smtClean="0"/>
              <a:t>02.02.2023</a:t>
            </a:fld>
            <a:endParaRPr lang="de-DE"/>
          </a:p>
        </p:txBody>
      </p:sp>
      <p:sp>
        <p:nvSpPr>
          <p:cNvPr id="4" name="Folienbildplatzhalt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de-DE"/>
          </a:p>
        </p:txBody>
      </p:sp>
      <p:sp>
        <p:nvSpPr>
          <p:cNvPr id="5" name="Notizenplatzhalt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6" name="Fußzeilenplatzhalt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de-DE"/>
          </a:p>
        </p:txBody>
      </p:sp>
      <p:sp>
        <p:nvSpPr>
          <p:cNvPr id="7" name="Foliennummernplatzhalt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60D628D-FC62-4541-A05E-E95D41248AAB}" type="slidenum">
              <a:rPr lang="de-DE" smtClean="0"/>
              <a:t>‹Nr.›</a:t>
            </a:fld>
            <a:endParaRPr lang="de-DE"/>
          </a:p>
        </p:txBody>
      </p:sp>
    </p:spTree>
    <p:extLst>
      <p:ext uri="{BB962C8B-B14F-4D97-AF65-F5344CB8AC3E}">
        <p14:creationId xmlns:p14="http://schemas.microsoft.com/office/powerpoint/2010/main" val="63544377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fld id="{460D628D-FC62-4541-A05E-E95D41248AAB}" type="slidenum">
              <a:rPr lang="de-DE" smtClean="0"/>
              <a:t>2</a:t>
            </a:fld>
            <a:endParaRPr lang="de-DE"/>
          </a:p>
        </p:txBody>
      </p:sp>
    </p:spTree>
    <p:extLst>
      <p:ext uri="{BB962C8B-B14F-4D97-AF65-F5344CB8AC3E}">
        <p14:creationId xmlns:p14="http://schemas.microsoft.com/office/powerpoint/2010/main" val="79646762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fld id="{460D628D-FC62-4541-A05E-E95D41248AAB}" type="slidenum">
              <a:rPr lang="de-DE" smtClean="0"/>
              <a:t>11</a:t>
            </a:fld>
            <a:endParaRPr lang="de-DE"/>
          </a:p>
        </p:txBody>
      </p:sp>
    </p:spTree>
    <p:extLst>
      <p:ext uri="{BB962C8B-B14F-4D97-AF65-F5344CB8AC3E}">
        <p14:creationId xmlns:p14="http://schemas.microsoft.com/office/powerpoint/2010/main" val="240812393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fld id="{460D628D-FC62-4541-A05E-E95D41248AAB}" type="slidenum">
              <a:rPr lang="de-DE" smtClean="0"/>
              <a:t>12</a:t>
            </a:fld>
            <a:endParaRPr lang="de-DE"/>
          </a:p>
        </p:txBody>
      </p:sp>
    </p:spTree>
    <p:extLst>
      <p:ext uri="{BB962C8B-B14F-4D97-AF65-F5344CB8AC3E}">
        <p14:creationId xmlns:p14="http://schemas.microsoft.com/office/powerpoint/2010/main" val="278336987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fld id="{460D628D-FC62-4541-A05E-E95D41248AAB}" type="slidenum">
              <a:rPr lang="de-DE" smtClean="0"/>
              <a:t>13</a:t>
            </a:fld>
            <a:endParaRPr lang="de-DE"/>
          </a:p>
        </p:txBody>
      </p:sp>
    </p:spTree>
    <p:extLst>
      <p:ext uri="{BB962C8B-B14F-4D97-AF65-F5344CB8AC3E}">
        <p14:creationId xmlns:p14="http://schemas.microsoft.com/office/powerpoint/2010/main" val="67341105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fld id="{460D628D-FC62-4541-A05E-E95D41248AAB}" type="slidenum">
              <a:rPr lang="de-DE" smtClean="0"/>
              <a:t>14</a:t>
            </a:fld>
            <a:endParaRPr lang="de-DE"/>
          </a:p>
        </p:txBody>
      </p:sp>
    </p:spTree>
    <p:extLst>
      <p:ext uri="{BB962C8B-B14F-4D97-AF65-F5344CB8AC3E}">
        <p14:creationId xmlns:p14="http://schemas.microsoft.com/office/powerpoint/2010/main" val="266449801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fld id="{460D628D-FC62-4541-A05E-E95D41248AAB}" type="slidenum">
              <a:rPr lang="de-DE" smtClean="0"/>
              <a:t>15</a:t>
            </a:fld>
            <a:endParaRPr lang="de-DE"/>
          </a:p>
        </p:txBody>
      </p:sp>
    </p:spTree>
    <p:extLst>
      <p:ext uri="{BB962C8B-B14F-4D97-AF65-F5344CB8AC3E}">
        <p14:creationId xmlns:p14="http://schemas.microsoft.com/office/powerpoint/2010/main" val="201192103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fld id="{460D628D-FC62-4541-A05E-E95D41248AAB}" type="slidenum">
              <a:rPr lang="de-DE" smtClean="0"/>
              <a:t>16</a:t>
            </a:fld>
            <a:endParaRPr lang="de-DE"/>
          </a:p>
        </p:txBody>
      </p:sp>
    </p:spTree>
    <p:extLst>
      <p:ext uri="{BB962C8B-B14F-4D97-AF65-F5344CB8AC3E}">
        <p14:creationId xmlns:p14="http://schemas.microsoft.com/office/powerpoint/2010/main" val="62802210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fld id="{460D628D-FC62-4541-A05E-E95D41248AAB}" type="slidenum">
              <a:rPr lang="de-DE" smtClean="0"/>
              <a:t>17</a:t>
            </a:fld>
            <a:endParaRPr lang="de-DE"/>
          </a:p>
        </p:txBody>
      </p:sp>
    </p:spTree>
    <p:extLst>
      <p:ext uri="{BB962C8B-B14F-4D97-AF65-F5344CB8AC3E}">
        <p14:creationId xmlns:p14="http://schemas.microsoft.com/office/powerpoint/2010/main" val="395950678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fld id="{460D628D-FC62-4541-A05E-E95D41248AAB}" type="slidenum">
              <a:rPr lang="de-DE" smtClean="0"/>
              <a:t>3</a:t>
            </a:fld>
            <a:endParaRPr lang="de-DE"/>
          </a:p>
        </p:txBody>
      </p:sp>
    </p:spTree>
    <p:extLst>
      <p:ext uri="{BB962C8B-B14F-4D97-AF65-F5344CB8AC3E}">
        <p14:creationId xmlns:p14="http://schemas.microsoft.com/office/powerpoint/2010/main" val="238288636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fld id="{460D628D-FC62-4541-A05E-E95D41248AAB}" type="slidenum">
              <a:rPr lang="de-DE" smtClean="0"/>
              <a:t>4</a:t>
            </a:fld>
            <a:endParaRPr lang="de-DE"/>
          </a:p>
        </p:txBody>
      </p:sp>
    </p:spTree>
    <p:extLst>
      <p:ext uri="{BB962C8B-B14F-4D97-AF65-F5344CB8AC3E}">
        <p14:creationId xmlns:p14="http://schemas.microsoft.com/office/powerpoint/2010/main" val="244522132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fld id="{460D628D-FC62-4541-A05E-E95D41248AAB}" type="slidenum">
              <a:rPr lang="de-DE" smtClean="0"/>
              <a:t>5</a:t>
            </a:fld>
            <a:endParaRPr lang="de-DE"/>
          </a:p>
        </p:txBody>
      </p:sp>
    </p:spTree>
    <p:extLst>
      <p:ext uri="{BB962C8B-B14F-4D97-AF65-F5344CB8AC3E}">
        <p14:creationId xmlns:p14="http://schemas.microsoft.com/office/powerpoint/2010/main" val="329013807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fld id="{460D628D-FC62-4541-A05E-E95D41248AAB}" type="slidenum">
              <a:rPr lang="de-DE" smtClean="0"/>
              <a:t>6</a:t>
            </a:fld>
            <a:endParaRPr lang="de-DE"/>
          </a:p>
        </p:txBody>
      </p:sp>
    </p:spTree>
    <p:extLst>
      <p:ext uri="{BB962C8B-B14F-4D97-AF65-F5344CB8AC3E}">
        <p14:creationId xmlns:p14="http://schemas.microsoft.com/office/powerpoint/2010/main" val="21497875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fld id="{460D628D-FC62-4541-A05E-E95D41248AAB}" type="slidenum">
              <a:rPr lang="de-DE" smtClean="0"/>
              <a:t>7</a:t>
            </a:fld>
            <a:endParaRPr lang="de-DE"/>
          </a:p>
        </p:txBody>
      </p:sp>
    </p:spTree>
    <p:extLst>
      <p:ext uri="{BB962C8B-B14F-4D97-AF65-F5344CB8AC3E}">
        <p14:creationId xmlns:p14="http://schemas.microsoft.com/office/powerpoint/2010/main" val="202468880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fld id="{460D628D-FC62-4541-A05E-E95D41248AAB}" type="slidenum">
              <a:rPr lang="de-DE" smtClean="0"/>
              <a:t>8</a:t>
            </a:fld>
            <a:endParaRPr lang="de-DE"/>
          </a:p>
        </p:txBody>
      </p:sp>
    </p:spTree>
    <p:extLst>
      <p:ext uri="{BB962C8B-B14F-4D97-AF65-F5344CB8AC3E}">
        <p14:creationId xmlns:p14="http://schemas.microsoft.com/office/powerpoint/2010/main" val="83647233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fld id="{460D628D-FC62-4541-A05E-E95D41248AAB}" type="slidenum">
              <a:rPr lang="de-DE" smtClean="0"/>
              <a:t>9</a:t>
            </a:fld>
            <a:endParaRPr lang="de-DE"/>
          </a:p>
        </p:txBody>
      </p:sp>
    </p:spTree>
    <p:extLst>
      <p:ext uri="{BB962C8B-B14F-4D97-AF65-F5344CB8AC3E}">
        <p14:creationId xmlns:p14="http://schemas.microsoft.com/office/powerpoint/2010/main" val="381297629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fld id="{460D628D-FC62-4541-A05E-E95D41248AAB}" type="slidenum">
              <a:rPr lang="de-DE" smtClean="0"/>
              <a:t>10</a:t>
            </a:fld>
            <a:endParaRPr lang="de-DE"/>
          </a:p>
        </p:txBody>
      </p:sp>
    </p:spTree>
    <p:extLst>
      <p:ext uri="{BB962C8B-B14F-4D97-AF65-F5344CB8AC3E}">
        <p14:creationId xmlns:p14="http://schemas.microsoft.com/office/powerpoint/2010/main" val="2615083648"/>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6.png"/><Relationship Id="rId7" Type="http://schemas.openxmlformats.org/officeDocument/2006/relationships/image" Target="../media/image4.png"/><Relationship Id="rId2" Type="http://schemas.openxmlformats.org/officeDocument/2006/relationships/image" Target="../media/image5.jpeg"/><Relationship Id="rId1" Type="http://schemas.openxmlformats.org/officeDocument/2006/relationships/slideMaster" Target="../slideMasters/slideMaster1.xml"/><Relationship Id="rId6" Type="http://schemas.openxmlformats.org/officeDocument/2006/relationships/image" Target="../media/image7.png"/><Relationship Id="rId5" Type="http://schemas.openxmlformats.org/officeDocument/2006/relationships/image" Target="../media/image1.emf"/><Relationship Id="rId4" Type="http://schemas.openxmlformats.org/officeDocument/2006/relationships/image" Target="../media/image2.png"/></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1.emf"/><Relationship Id="rId7" Type="http://schemas.openxmlformats.org/officeDocument/2006/relationships/image" Target="../media/image6.png"/><Relationship Id="rId2" Type="http://schemas.openxmlformats.org/officeDocument/2006/relationships/image" Target="../media/image2.png"/><Relationship Id="rId1" Type="http://schemas.openxmlformats.org/officeDocument/2006/relationships/slideMaster" Target="../slideMasters/slideMaster1.xml"/><Relationship Id="rId6" Type="http://schemas.openxmlformats.org/officeDocument/2006/relationships/image" Target="../media/image5.jpeg"/><Relationship Id="rId5" Type="http://schemas.openxmlformats.org/officeDocument/2006/relationships/image" Target="../media/image4.png"/><Relationship Id="rId4" Type="http://schemas.openxmlformats.org/officeDocument/2006/relationships/image" Target="../media/image3.png"/></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Intro 1">
    <p:spTree>
      <p:nvGrpSpPr>
        <p:cNvPr id="1" name=""/>
        <p:cNvGrpSpPr/>
        <p:nvPr/>
      </p:nvGrpSpPr>
      <p:grpSpPr>
        <a:xfrm>
          <a:off x="0" y="0"/>
          <a:ext cx="0" cy="0"/>
          <a:chOff x="0" y="0"/>
          <a:chExt cx="0" cy="0"/>
        </a:xfrm>
      </p:grpSpPr>
      <p:sp>
        <p:nvSpPr>
          <p:cNvPr id="20" name="Rechteck 19">
            <a:extLst>
              <a:ext uri="{FF2B5EF4-FFF2-40B4-BE49-F238E27FC236}">
                <a16:creationId xmlns:a16="http://schemas.microsoft.com/office/drawing/2014/main" id="{140E8EEC-46F2-4B35-87AC-700E0D244779}"/>
              </a:ext>
            </a:extLst>
          </p:cNvPr>
          <p:cNvSpPr/>
          <p:nvPr userDrawn="1"/>
        </p:nvSpPr>
        <p:spPr bwMode="gray">
          <a:xfrm>
            <a:off x="0" y="1952625"/>
            <a:ext cx="5087937" cy="4905375"/>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600" dirty="0" err="1"/>
          </a:p>
        </p:txBody>
      </p:sp>
      <p:pic>
        <p:nvPicPr>
          <p:cNvPr id="8" name="Grafik 7">
            <a:extLst>
              <a:ext uri="{FF2B5EF4-FFF2-40B4-BE49-F238E27FC236}">
                <a16:creationId xmlns:a16="http://schemas.microsoft.com/office/drawing/2014/main" id="{0A356983-F90E-4A48-860D-1EC103066500}"/>
              </a:ext>
            </a:extLst>
          </p:cNvPr>
          <p:cNvPicPr/>
          <p:nvPr userDrawn="1"/>
        </p:nvPicPr>
        <p:blipFill>
          <a:blip r:embed="rId2" cstate="hqprint">
            <a:extLst>
              <a:ext uri="{28A0092B-C50C-407E-A947-70E740481C1C}">
                <a14:useLocalDpi xmlns:a14="http://schemas.microsoft.com/office/drawing/2010/main" val="0"/>
              </a:ext>
            </a:extLst>
          </a:blip>
          <a:stretch>
            <a:fillRect/>
          </a:stretch>
        </p:blipFill>
        <p:spPr bwMode="gray">
          <a:xfrm>
            <a:off x="442728" y="427632"/>
            <a:ext cx="2029010" cy="730343"/>
          </a:xfrm>
          <a:prstGeom prst="rect">
            <a:avLst/>
          </a:prstGeom>
        </p:spPr>
      </p:pic>
      <p:sp>
        <p:nvSpPr>
          <p:cNvPr id="13" name="Rechteck 12">
            <a:extLst>
              <a:ext uri="{FF2B5EF4-FFF2-40B4-BE49-F238E27FC236}">
                <a16:creationId xmlns:a16="http://schemas.microsoft.com/office/drawing/2014/main" id="{562616DF-97B9-4D6A-96AE-A6341EA17B76}"/>
              </a:ext>
            </a:extLst>
          </p:cNvPr>
          <p:cNvSpPr/>
          <p:nvPr userDrawn="1"/>
        </p:nvSpPr>
        <p:spPr bwMode="gray">
          <a:xfrm>
            <a:off x="9644423" y="413303"/>
            <a:ext cx="2318604" cy="44792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algn="l">
              <a:lnSpc>
                <a:spcPts val="1700"/>
              </a:lnSpc>
            </a:pPr>
            <a:r>
              <a:rPr lang="de-DE" sz="1700" b="0" spc="40" baseline="0" dirty="0">
                <a:solidFill>
                  <a:schemeClr val="tx1"/>
                </a:solidFill>
              </a:rPr>
              <a:t>Optional: Institut </a:t>
            </a:r>
          </a:p>
          <a:p>
            <a:pPr algn="l">
              <a:lnSpc>
                <a:spcPts val="1700"/>
              </a:lnSpc>
            </a:pPr>
            <a:r>
              <a:rPr lang="de-DE" sz="1700" b="0" spc="40" baseline="0" dirty="0">
                <a:solidFill>
                  <a:schemeClr val="tx1"/>
                </a:solidFill>
              </a:rPr>
              <a:t>Name des Instituts</a:t>
            </a:r>
          </a:p>
        </p:txBody>
      </p:sp>
      <p:sp>
        <p:nvSpPr>
          <p:cNvPr id="14" name="Eckige Klammer rechts 13">
            <a:extLst>
              <a:ext uri="{FF2B5EF4-FFF2-40B4-BE49-F238E27FC236}">
                <a16:creationId xmlns:a16="http://schemas.microsoft.com/office/drawing/2014/main" id="{0DD8E0B1-839F-40DF-B319-9D073963F17A}"/>
              </a:ext>
            </a:extLst>
          </p:cNvPr>
          <p:cNvSpPr/>
          <p:nvPr userDrawn="1"/>
        </p:nvSpPr>
        <p:spPr bwMode="gray">
          <a:xfrm rot="16200000">
            <a:off x="10470291" y="-1584463"/>
            <a:ext cx="189310" cy="2799411"/>
          </a:xfrm>
          <a:prstGeom prst="rightBracket">
            <a:avLst>
              <a:gd name="adj" fmla="val 0"/>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de-DE"/>
          </a:p>
        </p:txBody>
      </p:sp>
      <p:sp>
        <p:nvSpPr>
          <p:cNvPr id="15" name="Rechteck 14">
            <a:extLst>
              <a:ext uri="{FF2B5EF4-FFF2-40B4-BE49-F238E27FC236}">
                <a16:creationId xmlns:a16="http://schemas.microsoft.com/office/drawing/2014/main" id="{3BBC1A6E-5591-4590-B56D-89FA5CAE8E9F}"/>
              </a:ext>
            </a:extLst>
          </p:cNvPr>
          <p:cNvSpPr/>
          <p:nvPr userDrawn="1"/>
        </p:nvSpPr>
        <p:spPr bwMode="gray">
          <a:xfrm>
            <a:off x="9163616" y="-216694"/>
            <a:ext cx="2799411" cy="18931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algn="ctr">
              <a:lnSpc>
                <a:spcPts val="1200"/>
              </a:lnSpc>
            </a:pPr>
            <a:r>
              <a:rPr lang="de-DE" sz="900" b="0" spc="20" baseline="0" dirty="0">
                <a:solidFill>
                  <a:schemeClr val="bg1">
                    <a:lumMod val="50000"/>
                  </a:schemeClr>
                </a:solidFill>
              </a:rPr>
              <a:t>Eingabe im Folienmaster (Ansicht &gt; Folienmaster)</a:t>
            </a:r>
          </a:p>
        </p:txBody>
      </p:sp>
      <p:sp>
        <p:nvSpPr>
          <p:cNvPr id="17" name="Rechteck 16">
            <a:extLst>
              <a:ext uri="{FF2B5EF4-FFF2-40B4-BE49-F238E27FC236}">
                <a16:creationId xmlns:a16="http://schemas.microsoft.com/office/drawing/2014/main" id="{E053708E-DE3A-4905-AD21-45C7EC7BC2FD}"/>
              </a:ext>
            </a:extLst>
          </p:cNvPr>
          <p:cNvSpPr/>
          <p:nvPr userDrawn="1"/>
        </p:nvSpPr>
        <p:spPr bwMode="gray">
          <a:xfrm>
            <a:off x="9651594" y="1036861"/>
            <a:ext cx="2311433" cy="69995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algn="l">
              <a:lnSpc>
                <a:spcPts val="1200"/>
              </a:lnSpc>
            </a:pPr>
            <a:r>
              <a:rPr lang="de-DE" sz="1000" b="1" spc="20" baseline="0" dirty="0">
                <a:solidFill>
                  <a:schemeClr val="tx1"/>
                </a:solidFill>
              </a:rPr>
              <a:t>Dezernat/Referat/Fachbereich 00</a:t>
            </a:r>
          </a:p>
          <a:p>
            <a:pPr algn="l">
              <a:lnSpc>
                <a:spcPts val="1200"/>
              </a:lnSpc>
            </a:pPr>
            <a:r>
              <a:rPr lang="de-DE" sz="1000" b="0" spc="20" baseline="0" dirty="0">
                <a:solidFill>
                  <a:schemeClr val="tx1"/>
                </a:solidFill>
              </a:rPr>
              <a:t>Name des Dezernats/Referats/</a:t>
            </a:r>
          </a:p>
          <a:p>
            <a:pPr algn="l">
              <a:lnSpc>
                <a:spcPts val="1200"/>
              </a:lnSpc>
            </a:pPr>
            <a:r>
              <a:rPr lang="de-DE" sz="1000" b="0" spc="20" baseline="0" dirty="0">
                <a:solidFill>
                  <a:schemeClr val="tx1"/>
                </a:solidFill>
              </a:rPr>
              <a:t>Fachbereichs auch zweizeilig möglich</a:t>
            </a:r>
          </a:p>
        </p:txBody>
      </p:sp>
      <p:sp>
        <p:nvSpPr>
          <p:cNvPr id="21" name="Rechteck 20">
            <a:extLst>
              <a:ext uri="{FF2B5EF4-FFF2-40B4-BE49-F238E27FC236}">
                <a16:creationId xmlns:a16="http://schemas.microsoft.com/office/drawing/2014/main" id="{6F3D7BA4-554E-4E23-9675-3297032C4A4F}"/>
              </a:ext>
            </a:extLst>
          </p:cNvPr>
          <p:cNvSpPr/>
          <p:nvPr userDrawn="1"/>
        </p:nvSpPr>
        <p:spPr bwMode="gray">
          <a:xfrm>
            <a:off x="-1" y="2960688"/>
            <a:ext cx="4043364" cy="5040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600" dirty="0" err="1"/>
          </a:p>
        </p:txBody>
      </p:sp>
      <p:sp>
        <p:nvSpPr>
          <p:cNvPr id="24" name="Rechteck 23">
            <a:extLst>
              <a:ext uri="{FF2B5EF4-FFF2-40B4-BE49-F238E27FC236}">
                <a16:creationId xmlns:a16="http://schemas.microsoft.com/office/drawing/2014/main" id="{2B0F5CDE-0E73-4EB1-9401-622EF3EE2181}"/>
              </a:ext>
            </a:extLst>
          </p:cNvPr>
          <p:cNvSpPr/>
          <p:nvPr userDrawn="1"/>
        </p:nvSpPr>
        <p:spPr bwMode="gray">
          <a:xfrm>
            <a:off x="-1" y="3933825"/>
            <a:ext cx="4043364" cy="5040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600" dirty="0" err="1"/>
          </a:p>
        </p:txBody>
      </p:sp>
      <p:sp>
        <p:nvSpPr>
          <p:cNvPr id="25" name="Rechteck 24">
            <a:extLst>
              <a:ext uri="{FF2B5EF4-FFF2-40B4-BE49-F238E27FC236}">
                <a16:creationId xmlns:a16="http://schemas.microsoft.com/office/drawing/2014/main" id="{471534D4-B3CD-4FDD-81C5-EF29F0218959}"/>
              </a:ext>
            </a:extLst>
          </p:cNvPr>
          <p:cNvSpPr/>
          <p:nvPr userDrawn="1"/>
        </p:nvSpPr>
        <p:spPr bwMode="gray">
          <a:xfrm>
            <a:off x="-1" y="4905375"/>
            <a:ext cx="4043364" cy="5040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600" dirty="0" err="1"/>
          </a:p>
        </p:txBody>
      </p:sp>
      <p:sp>
        <p:nvSpPr>
          <p:cNvPr id="26" name="Rechteck 25">
            <a:extLst>
              <a:ext uri="{FF2B5EF4-FFF2-40B4-BE49-F238E27FC236}">
                <a16:creationId xmlns:a16="http://schemas.microsoft.com/office/drawing/2014/main" id="{3CD48A76-B6E9-4BB2-B675-8D7BC3B91F5B}"/>
              </a:ext>
            </a:extLst>
          </p:cNvPr>
          <p:cNvSpPr/>
          <p:nvPr userDrawn="1"/>
        </p:nvSpPr>
        <p:spPr bwMode="gray">
          <a:xfrm>
            <a:off x="-1" y="5884655"/>
            <a:ext cx="4043364" cy="5040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600" dirty="0" err="1"/>
          </a:p>
        </p:txBody>
      </p:sp>
      <p:sp>
        <p:nvSpPr>
          <p:cNvPr id="23" name="Rechteck 22">
            <a:extLst>
              <a:ext uri="{FF2B5EF4-FFF2-40B4-BE49-F238E27FC236}">
                <a16:creationId xmlns:a16="http://schemas.microsoft.com/office/drawing/2014/main" id="{BFE24309-D8CF-496E-AA1D-B664B90D3C1F}"/>
              </a:ext>
            </a:extLst>
          </p:cNvPr>
          <p:cNvSpPr/>
          <p:nvPr userDrawn="1"/>
        </p:nvSpPr>
        <p:spPr bwMode="gray">
          <a:xfrm>
            <a:off x="5087938" y="1952625"/>
            <a:ext cx="7104062" cy="4905375"/>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600" dirty="0" err="1"/>
          </a:p>
        </p:txBody>
      </p:sp>
      <p:sp>
        <p:nvSpPr>
          <p:cNvPr id="31" name="Rechteck 30">
            <a:extLst>
              <a:ext uri="{FF2B5EF4-FFF2-40B4-BE49-F238E27FC236}">
                <a16:creationId xmlns:a16="http://schemas.microsoft.com/office/drawing/2014/main" id="{D3DA0664-74DA-496A-A215-87EE34D61CA4}"/>
              </a:ext>
            </a:extLst>
          </p:cNvPr>
          <p:cNvSpPr/>
          <p:nvPr userDrawn="1"/>
        </p:nvSpPr>
        <p:spPr bwMode="gray">
          <a:xfrm>
            <a:off x="6096000" y="2960688"/>
            <a:ext cx="1008063" cy="389731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600" dirty="0" err="1"/>
          </a:p>
        </p:txBody>
      </p:sp>
      <p:sp>
        <p:nvSpPr>
          <p:cNvPr id="32" name="Rechteck 31">
            <a:extLst>
              <a:ext uri="{FF2B5EF4-FFF2-40B4-BE49-F238E27FC236}">
                <a16:creationId xmlns:a16="http://schemas.microsoft.com/office/drawing/2014/main" id="{4FB1D8DA-EE61-4B45-A0BE-6F822FC03B7A}"/>
              </a:ext>
            </a:extLst>
          </p:cNvPr>
          <p:cNvSpPr/>
          <p:nvPr userDrawn="1"/>
        </p:nvSpPr>
        <p:spPr bwMode="gray">
          <a:xfrm>
            <a:off x="8155553" y="2960688"/>
            <a:ext cx="1008063" cy="389731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600" dirty="0" err="1"/>
          </a:p>
        </p:txBody>
      </p:sp>
      <p:sp>
        <p:nvSpPr>
          <p:cNvPr id="33" name="Rechteck 32">
            <a:extLst>
              <a:ext uri="{FF2B5EF4-FFF2-40B4-BE49-F238E27FC236}">
                <a16:creationId xmlns:a16="http://schemas.microsoft.com/office/drawing/2014/main" id="{E4141D52-3618-414B-A563-6A32A782B37C}"/>
              </a:ext>
            </a:extLst>
          </p:cNvPr>
          <p:cNvSpPr/>
          <p:nvPr userDrawn="1"/>
        </p:nvSpPr>
        <p:spPr bwMode="gray">
          <a:xfrm>
            <a:off x="10164763" y="2960688"/>
            <a:ext cx="1008063" cy="389731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600" dirty="0" err="1"/>
          </a:p>
        </p:txBody>
      </p:sp>
    </p:spTree>
    <p:extLst>
      <p:ext uri="{BB962C8B-B14F-4D97-AF65-F5344CB8AC3E}">
        <p14:creationId xmlns:p14="http://schemas.microsoft.com/office/powerpoint/2010/main" val="39343103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Zwischentitel mit Bild">
    <p:spTree>
      <p:nvGrpSpPr>
        <p:cNvPr id="1" name=""/>
        <p:cNvGrpSpPr/>
        <p:nvPr/>
      </p:nvGrpSpPr>
      <p:grpSpPr>
        <a:xfrm>
          <a:off x="0" y="0"/>
          <a:ext cx="0" cy="0"/>
          <a:chOff x="0" y="0"/>
          <a:chExt cx="0" cy="0"/>
        </a:xfrm>
      </p:grpSpPr>
      <p:sp>
        <p:nvSpPr>
          <p:cNvPr id="20" name="Rechteck 19">
            <a:extLst>
              <a:ext uri="{FF2B5EF4-FFF2-40B4-BE49-F238E27FC236}">
                <a16:creationId xmlns:a16="http://schemas.microsoft.com/office/drawing/2014/main" id="{140E8EEC-46F2-4B35-87AC-700E0D244779}"/>
              </a:ext>
            </a:extLst>
          </p:cNvPr>
          <p:cNvSpPr/>
          <p:nvPr userDrawn="1"/>
        </p:nvSpPr>
        <p:spPr bwMode="gray">
          <a:xfrm>
            <a:off x="1" y="2456892"/>
            <a:ext cx="1523492" cy="4401108"/>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600" dirty="0" err="1"/>
          </a:p>
        </p:txBody>
      </p:sp>
      <p:sp>
        <p:nvSpPr>
          <p:cNvPr id="2" name="Titel 1">
            <a:extLst>
              <a:ext uri="{FF2B5EF4-FFF2-40B4-BE49-F238E27FC236}">
                <a16:creationId xmlns:a16="http://schemas.microsoft.com/office/drawing/2014/main" id="{8D5FD6B9-D8D0-444F-B0F1-22A35C6DE973}"/>
              </a:ext>
            </a:extLst>
          </p:cNvPr>
          <p:cNvSpPr>
            <a:spLocks noGrp="1"/>
          </p:cNvSpPr>
          <p:nvPr>
            <p:ph type="ctrTitle"/>
          </p:nvPr>
        </p:nvSpPr>
        <p:spPr bwMode="gray">
          <a:xfrm>
            <a:off x="7644172" y="2373548"/>
            <a:ext cx="3527064" cy="2171576"/>
          </a:xfrm>
        </p:spPr>
        <p:txBody>
          <a:bodyPr anchor="t"/>
          <a:lstStyle>
            <a:lvl1pPr algn="l">
              <a:defRPr sz="3600" spc="110" baseline="0"/>
            </a:lvl1pPr>
          </a:lstStyle>
          <a:p>
            <a:r>
              <a:rPr lang="de-DE"/>
              <a:t>Titelmasterformat durch Klicken bearbeiten</a:t>
            </a:r>
            <a:endParaRPr lang="de-DE" dirty="0"/>
          </a:p>
        </p:txBody>
      </p:sp>
      <p:sp>
        <p:nvSpPr>
          <p:cNvPr id="3" name="Untertitel 2">
            <a:extLst>
              <a:ext uri="{FF2B5EF4-FFF2-40B4-BE49-F238E27FC236}">
                <a16:creationId xmlns:a16="http://schemas.microsoft.com/office/drawing/2014/main" id="{980788EE-D25E-475C-AA59-F30663DF7F6C}"/>
              </a:ext>
            </a:extLst>
          </p:cNvPr>
          <p:cNvSpPr>
            <a:spLocks noGrp="1"/>
          </p:cNvSpPr>
          <p:nvPr>
            <p:ph type="subTitle" idx="1"/>
          </p:nvPr>
        </p:nvSpPr>
        <p:spPr bwMode="gray">
          <a:xfrm>
            <a:off x="7645147" y="4615774"/>
            <a:ext cx="3527677" cy="1268881"/>
          </a:xfrm>
        </p:spPr>
        <p:txBody>
          <a:bodyPr/>
          <a:lstStyle>
            <a:lvl1pPr marL="0" indent="0" algn="l">
              <a:lnSpc>
                <a:spcPct val="100000"/>
              </a:lnSpc>
              <a:buNone/>
              <a:defRPr sz="2300" spc="50" baseline="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e-DE"/>
              <a:t>Formatvorlage des Untertitelmasters durch Klicken bearbeiten</a:t>
            </a:r>
            <a:endParaRPr lang="de-DE" dirty="0"/>
          </a:p>
        </p:txBody>
      </p:sp>
      <p:sp>
        <p:nvSpPr>
          <p:cNvPr id="21" name="Rechteck 20">
            <a:extLst>
              <a:ext uri="{FF2B5EF4-FFF2-40B4-BE49-F238E27FC236}">
                <a16:creationId xmlns:a16="http://schemas.microsoft.com/office/drawing/2014/main" id="{6F3D7BA4-554E-4E23-9675-3297032C4A4F}"/>
              </a:ext>
            </a:extLst>
          </p:cNvPr>
          <p:cNvSpPr/>
          <p:nvPr userDrawn="1"/>
        </p:nvSpPr>
        <p:spPr bwMode="gray">
          <a:xfrm>
            <a:off x="-1" y="2960688"/>
            <a:ext cx="1019175" cy="5040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600" dirty="0" err="1"/>
          </a:p>
        </p:txBody>
      </p:sp>
      <p:sp>
        <p:nvSpPr>
          <p:cNvPr id="24" name="Rechteck 23">
            <a:extLst>
              <a:ext uri="{FF2B5EF4-FFF2-40B4-BE49-F238E27FC236}">
                <a16:creationId xmlns:a16="http://schemas.microsoft.com/office/drawing/2014/main" id="{2B0F5CDE-0E73-4EB1-9401-622EF3EE2181}"/>
              </a:ext>
            </a:extLst>
          </p:cNvPr>
          <p:cNvSpPr/>
          <p:nvPr userDrawn="1"/>
        </p:nvSpPr>
        <p:spPr bwMode="gray">
          <a:xfrm>
            <a:off x="-1" y="3933825"/>
            <a:ext cx="1019175" cy="5040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600" dirty="0" err="1"/>
          </a:p>
        </p:txBody>
      </p:sp>
      <p:sp>
        <p:nvSpPr>
          <p:cNvPr id="25" name="Rechteck 24">
            <a:extLst>
              <a:ext uri="{FF2B5EF4-FFF2-40B4-BE49-F238E27FC236}">
                <a16:creationId xmlns:a16="http://schemas.microsoft.com/office/drawing/2014/main" id="{471534D4-B3CD-4FDD-81C5-EF29F0218959}"/>
              </a:ext>
            </a:extLst>
          </p:cNvPr>
          <p:cNvSpPr/>
          <p:nvPr userDrawn="1"/>
        </p:nvSpPr>
        <p:spPr bwMode="gray">
          <a:xfrm>
            <a:off x="-1" y="4905375"/>
            <a:ext cx="1019175" cy="5040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600" dirty="0" err="1"/>
          </a:p>
        </p:txBody>
      </p:sp>
      <p:sp>
        <p:nvSpPr>
          <p:cNvPr id="26" name="Rechteck 25">
            <a:extLst>
              <a:ext uri="{FF2B5EF4-FFF2-40B4-BE49-F238E27FC236}">
                <a16:creationId xmlns:a16="http://schemas.microsoft.com/office/drawing/2014/main" id="{3CD48A76-B6E9-4BB2-B675-8D7BC3B91F5B}"/>
              </a:ext>
            </a:extLst>
          </p:cNvPr>
          <p:cNvSpPr/>
          <p:nvPr userDrawn="1"/>
        </p:nvSpPr>
        <p:spPr bwMode="gray">
          <a:xfrm>
            <a:off x="-1" y="5884655"/>
            <a:ext cx="1019175" cy="5040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600" dirty="0" err="1"/>
          </a:p>
        </p:txBody>
      </p:sp>
      <p:sp>
        <p:nvSpPr>
          <p:cNvPr id="27" name="Rechteck 26">
            <a:extLst>
              <a:ext uri="{FF2B5EF4-FFF2-40B4-BE49-F238E27FC236}">
                <a16:creationId xmlns:a16="http://schemas.microsoft.com/office/drawing/2014/main" id="{CE21CB02-D9C6-4FAF-A21F-7A8AE11A4BEF}"/>
              </a:ext>
            </a:extLst>
          </p:cNvPr>
          <p:cNvSpPr/>
          <p:nvPr userDrawn="1"/>
        </p:nvSpPr>
        <p:spPr bwMode="gray">
          <a:xfrm>
            <a:off x="-1" y="6375123"/>
            <a:ext cx="1019175" cy="482877"/>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600" dirty="0" err="1"/>
          </a:p>
        </p:txBody>
      </p:sp>
      <p:sp>
        <p:nvSpPr>
          <p:cNvPr id="28" name="Rechteck 27">
            <a:extLst>
              <a:ext uri="{FF2B5EF4-FFF2-40B4-BE49-F238E27FC236}">
                <a16:creationId xmlns:a16="http://schemas.microsoft.com/office/drawing/2014/main" id="{8807AC72-7C0F-482B-A3FD-7609DF861556}"/>
              </a:ext>
            </a:extLst>
          </p:cNvPr>
          <p:cNvSpPr/>
          <p:nvPr userDrawn="1"/>
        </p:nvSpPr>
        <p:spPr bwMode="gray">
          <a:xfrm>
            <a:off x="1019174" y="6375123"/>
            <a:ext cx="503745" cy="48287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600" dirty="0" err="1"/>
          </a:p>
        </p:txBody>
      </p:sp>
      <p:sp>
        <p:nvSpPr>
          <p:cNvPr id="12" name="Bildplatzhalter 5">
            <a:extLst>
              <a:ext uri="{FF2B5EF4-FFF2-40B4-BE49-F238E27FC236}">
                <a16:creationId xmlns:a16="http://schemas.microsoft.com/office/drawing/2014/main" id="{A615BE17-964A-477F-9A04-70EE1C2C258C}"/>
              </a:ext>
            </a:extLst>
          </p:cNvPr>
          <p:cNvSpPr>
            <a:spLocks noGrp="1"/>
          </p:cNvSpPr>
          <p:nvPr>
            <p:ph type="pic" sz="quarter" idx="14"/>
          </p:nvPr>
        </p:nvSpPr>
        <p:spPr bwMode="gray">
          <a:xfrm>
            <a:off x="1522919" y="2456892"/>
            <a:ext cx="5581144" cy="4401108"/>
          </a:xfrm>
          <a:solidFill>
            <a:schemeClr val="bg2"/>
          </a:solidFill>
        </p:spPr>
        <p:txBody>
          <a:bodyPr anchor="ctr"/>
          <a:lstStyle>
            <a:lvl1pPr marL="0" indent="0" algn="ctr">
              <a:buNone/>
              <a:defRPr/>
            </a:lvl1pPr>
          </a:lstStyle>
          <a:p>
            <a:r>
              <a:rPr lang="de-DE"/>
              <a:t>Bild durch Klicken auf Symbol hinzufügen</a:t>
            </a:r>
            <a:endParaRPr lang="de-DE" dirty="0"/>
          </a:p>
        </p:txBody>
      </p:sp>
    </p:spTree>
    <p:extLst>
      <p:ext uri="{BB962C8B-B14F-4D97-AF65-F5344CB8AC3E}">
        <p14:creationId xmlns:p14="http://schemas.microsoft.com/office/powerpoint/2010/main" val="197278594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tel und Inhalt">
    <p:spTree>
      <p:nvGrpSpPr>
        <p:cNvPr id="1" name=""/>
        <p:cNvGrpSpPr/>
        <p:nvPr/>
      </p:nvGrpSpPr>
      <p:grpSpPr>
        <a:xfrm>
          <a:off x="0" y="0"/>
          <a:ext cx="0" cy="0"/>
          <a:chOff x="0" y="0"/>
          <a:chExt cx="0" cy="0"/>
        </a:xfrm>
      </p:grpSpPr>
      <p:grpSp>
        <p:nvGrpSpPr>
          <p:cNvPr id="18" name="Gruppieren 17">
            <a:extLst>
              <a:ext uri="{FF2B5EF4-FFF2-40B4-BE49-F238E27FC236}">
                <a16:creationId xmlns:a16="http://schemas.microsoft.com/office/drawing/2014/main" id="{4AB59C71-31DE-414B-BFE1-57748C2059AD}"/>
              </a:ext>
            </a:extLst>
          </p:cNvPr>
          <p:cNvGrpSpPr/>
          <p:nvPr userDrawn="1"/>
        </p:nvGrpSpPr>
        <p:grpSpPr>
          <a:xfrm>
            <a:off x="137296" y="2190667"/>
            <a:ext cx="492241" cy="475200"/>
            <a:chOff x="2430000" y="498963"/>
            <a:chExt cx="774000" cy="747204"/>
          </a:xfrm>
        </p:grpSpPr>
        <p:pic>
          <p:nvPicPr>
            <p:cNvPr id="19" name="Grafik 18">
              <a:extLst>
                <a:ext uri="{FF2B5EF4-FFF2-40B4-BE49-F238E27FC236}">
                  <a16:creationId xmlns:a16="http://schemas.microsoft.com/office/drawing/2014/main" id="{755863FF-1841-458E-BAD6-BCF5C5FB7F58}"/>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l="50418" r="-683"/>
            <a:stretch/>
          </p:blipFill>
          <p:spPr>
            <a:xfrm>
              <a:off x="2430000" y="498963"/>
              <a:ext cx="774000" cy="294681"/>
            </a:xfrm>
            <a:prstGeom prst="rect">
              <a:avLst/>
            </a:prstGeom>
          </p:spPr>
        </p:pic>
        <p:pic>
          <p:nvPicPr>
            <p:cNvPr id="20" name="Grafik 19">
              <a:extLst>
                <a:ext uri="{FF2B5EF4-FFF2-40B4-BE49-F238E27FC236}">
                  <a16:creationId xmlns:a16="http://schemas.microsoft.com/office/drawing/2014/main" id="{F54DEFCF-0C91-42E0-A1CB-8487AF616D75}"/>
                </a:ext>
              </a:extLst>
            </p:cNvPr>
            <p:cNvPicPr>
              <a:picLocks noChangeAspect="1"/>
            </p:cNvPicPr>
            <p:nvPr userDrawn="1"/>
          </p:nvPicPr>
          <p:blipFill rotWithShape="1">
            <a:blip r:embed="rId3" cstate="print">
              <a:extLst>
                <a:ext uri="{28A0092B-C50C-407E-A947-70E740481C1C}">
                  <a14:useLocalDpi xmlns:a14="http://schemas.microsoft.com/office/drawing/2010/main" val="0"/>
                </a:ext>
              </a:extLst>
            </a:blip>
            <a:srcRect l="-625" r="58189"/>
            <a:stretch/>
          </p:blipFill>
          <p:spPr>
            <a:xfrm>
              <a:off x="2430000" y="869127"/>
              <a:ext cx="774000" cy="377040"/>
            </a:xfrm>
            <a:prstGeom prst="rect">
              <a:avLst/>
            </a:prstGeom>
          </p:spPr>
        </p:pic>
      </p:grpSp>
      <p:sp>
        <p:nvSpPr>
          <p:cNvPr id="2" name="Titel 1">
            <a:extLst>
              <a:ext uri="{FF2B5EF4-FFF2-40B4-BE49-F238E27FC236}">
                <a16:creationId xmlns:a16="http://schemas.microsoft.com/office/drawing/2014/main" id="{C747078D-DB01-4ECB-8353-499E4EFB1B39}"/>
              </a:ext>
            </a:extLst>
          </p:cNvPr>
          <p:cNvSpPr>
            <a:spLocks noGrp="1"/>
          </p:cNvSpPr>
          <p:nvPr>
            <p:ph type="title" hasCustomPrompt="1"/>
          </p:nvPr>
        </p:nvSpPr>
        <p:spPr bwMode="gray"/>
        <p:txBody>
          <a:bodyPr/>
          <a:lstStyle>
            <a:lvl1pPr>
              <a:defRPr/>
            </a:lvl1pPr>
          </a:lstStyle>
          <a:p>
            <a:r>
              <a:rPr lang="de-DE" dirty="0"/>
              <a:t>Überschrift</a:t>
            </a:r>
          </a:p>
        </p:txBody>
      </p:sp>
      <p:sp>
        <p:nvSpPr>
          <p:cNvPr id="3" name="Inhaltsplatzhalter 2">
            <a:extLst>
              <a:ext uri="{FF2B5EF4-FFF2-40B4-BE49-F238E27FC236}">
                <a16:creationId xmlns:a16="http://schemas.microsoft.com/office/drawing/2014/main" id="{2A06C738-4815-43AC-96CD-8F8802538EAB}"/>
              </a:ext>
            </a:extLst>
          </p:cNvPr>
          <p:cNvSpPr>
            <a:spLocks noGrp="1"/>
          </p:cNvSpPr>
          <p:nvPr>
            <p:ph idx="1"/>
          </p:nvPr>
        </p:nvSpPr>
        <p:spPr bwMode="gray"/>
        <p:txBody>
          <a:bodyPr/>
          <a:lstStyle/>
          <a:p>
            <a:pPr lvl="0"/>
            <a:r>
              <a:rPr lang="de-DE"/>
              <a:t>Formatvorlagen des Textmasters bearbeiten</a:t>
            </a:r>
          </a:p>
          <a:p>
            <a:pPr lvl="1"/>
            <a:r>
              <a:rPr lang="de-DE"/>
              <a:t>Zweite Ebene</a:t>
            </a:r>
          </a:p>
          <a:p>
            <a:pPr lvl="2"/>
            <a:r>
              <a:rPr lang="de-DE"/>
              <a:t>Dritte Ebene</a:t>
            </a:r>
          </a:p>
          <a:p>
            <a:pPr lvl="3"/>
            <a:r>
              <a:rPr lang="de-DE"/>
              <a:t>Vierte Ebene</a:t>
            </a:r>
          </a:p>
          <a:p>
            <a:pPr lvl="4"/>
            <a:r>
              <a:rPr lang="de-DE"/>
              <a:t>Fünfte Ebene</a:t>
            </a:r>
          </a:p>
        </p:txBody>
      </p:sp>
      <p:sp>
        <p:nvSpPr>
          <p:cNvPr id="8" name="Textplatzhalter 7">
            <a:extLst>
              <a:ext uri="{FF2B5EF4-FFF2-40B4-BE49-F238E27FC236}">
                <a16:creationId xmlns:a16="http://schemas.microsoft.com/office/drawing/2014/main" id="{2B882475-F824-43AF-B19C-3578C663B6AB}"/>
              </a:ext>
            </a:extLst>
          </p:cNvPr>
          <p:cNvSpPr>
            <a:spLocks noGrp="1"/>
          </p:cNvSpPr>
          <p:nvPr>
            <p:ph type="body" sz="quarter" idx="13" hasCustomPrompt="1"/>
          </p:nvPr>
        </p:nvSpPr>
        <p:spPr bwMode="gray">
          <a:xfrm>
            <a:off x="2034525" y="2263728"/>
            <a:ext cx="9138299" cy="492568"/>
          </a:xfrm>
        </p:spPr>
        <p:txBody>
          <a:bodyPr/>
          <a:lstStyle>
            <a:lvl1pPr marL="0" indent="0">
              <a:lnSpc>
                <a:spcPct val="100000"/>
              </a:lnSpc>
              <a:buNone/>
              <a:defRPr sz="2300" spc="40" baseline="0"/>
            </a:lvl1pPr>
          </a:lstStyle>
          <a:p>
            <a:pPr lvl="0"/>
            <a:r>
              <a:rPr lang="de-DE" dirty="0"/>
              <a:t>Unterüberschrift</a:t>
            </a:r>
          </a:p>
        </p:txBody>
      </p:sp>
      <p:sp>
        <p:nvSpPr>
          <p:cNvPr id="5" name="Rechteck 4">
            <a:extLst>
              <a:ext uri="{FF2B5EF4-FFF2-40B4-BE49-F238E27FC236}">
                <a16:creationId xmlns:a16="http://schemas.microsoft.com/office/drawing/2014/main" id="{140E8EEC-46F2-4B35-87AC-700E0D244779}"/>
              </a:ext>
            </a:extLst>
          </p:cNvPr>
          <p:cNvSpPr/>
          <p:nvPr userDrawn="1"/>
        </p:nvSpPr>
        <p:spPr bwMode="gray">
          <a:xfrm>
            <a:off x="0" y="3429000"/>
            <a:ext cx="767408" cy="3428078"/>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600" dirty="0" err="1"/>
          </a:p>
        </p:txBody>
      </p:sp>
      <p:sp>
        <p:nvSpPr>
          <p:cNvPr id="7" name="Rechteck 6">
            <a:extLst>
              <a:ext uri="{FF2B5EF4-FFF2-40B4-BE49-F238E27FC236}">
                <a16:creationId xmlns:a16="http://schemas.microsoft.com/office/drawing/2014/main" id="{2B0F5CDE-0E73-4EB1-9401-622EF3EE2181}"/>
              </a:ext>
            </a:extLst>
          </p:cNvPr>
          <p:cNvSpPr/>
          <p:nvPr userDrawn="1"/>
        </p:nvSpPr>
        <p:spPr bwMode="gray">
          <a:xfrm>
            <a:off x="0" y="3932903"/>
            <a:ext cx="263089" cy="5040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600" dirty="0" err="1"/>
          </a:p>
        </p:txBody>
      </p:sp>
      <p:sp>
        <p:nvSpPr>
          <p:cNvPr id="9" name="Rechteck 8">
            <a:extLst>
              <a:ext uri="{FF2B5EF4-FFF2-40B4-BE49-F238E27FC236}">
                <a16:creationId xmlns:a16="http://schemas.microsoft.com/office/drawing/2014/main" id="{471534D4-B3CD-4FDD-81C5-EF29F0218959}"/>
              </a:ext>
            </a:extLst>
          </p:cNvPr>
          <p:cNvSpPr/>
          <p:nvPr userDrawn="1"/>
        </p:nvSpPr>
        <p:spPr bwMode="gray">
          <a:xfrm>
            <a:off x="0" y="4904453"/>
            <a:ext cx="263089" cy="5040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600" dirty="0" err="1"/>
          </a:p>
        </p:txBody>
      </p:sp>
      <p:sp>
        <p:nvSpPr>
          <p:cNvPr id="10" name="Rechteck 9">
            <a:extLst>
              <a:ext uri="{FF2B5EF4-FFF2-40B4-BE49-F238E27FC236}">
                <a16:creationId xmlns:a16="http://schemas.microsoft.com/office/drawing/2014/main" id="{3CD48A76-B6E9-4BB2-B675-8D7BC3B91F5B}"/>
              </a:ext>
            </a:extLst>
          </p:cNvPr>
          <p:cNvSpPr/>
          <p:nvPr userDrawn="1"/>
        </p:nvSpPr>
        <p:spPr bwMode="gray">
          <a:xfrm>
            <a:off x="0" y="5883733"/>
            <a:ext cx="263089" cy="5040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600" dirty="0" err="1"/>
          </a:p>
        </p:txBody>
      </p:sp>
      <p:sp>
        <p:nvSpPr>
          <p:cNvPr id="11" name="Rechteck 10">
            <a:extLst>
              <a:ext uri="{FF2B5EF4-FFF2-40B4-BE49-F238E27FC236}">
                <a16:creationId xmlns:a16="http://schemas.microsoft.com/office/drawing/2014/main" id="{CE21CB02-D9C6-4FAF-A21F-7A8AE11A4BEF}"/>
              </a:ext>
            </a:extLst>
          </p:cNvPr>
          <p:cNvSpPr/>
          <p:nvPr userDrawn="1"/>
        </p:nvSpPr>
        <p:spPr bwMode="gray">
          <a:xfrm>
            <a:off x="0" y="6374201"/>
            <a:ext cx="263089" cy="482877"/>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600" dirty="0" err="1"/>
          </a:p>
        </p:txBody>
      </p:sp>
      <p:sp>
        <p:nvSpPr>
          <p:cNvPr id="12" name="Rechteck 11">
            <a:extLst>
              <a:ext uri="{FF2B5EF4-FFF2-40B4-BE49-F238E27FC236}">
                <a16:creationId xmlns:a16="http://schemas.microsoft.com/office/drawing/2014/main" id="{8807AC72-7C0F-482B-A3FD-7609DF861556}"/>
              </a:ext>
            </a:extLst>
          </p:cNvPr>
          <p:cNvSpPr/>
          <p:nvPr userDrawn="1"/>
        </p:nvSpPr>
        <p:spPr bwMode="gray">
          <a:xfrm>
            <a:off x="263089" y="6374201"/>
            <a:ext cx="503745" cy="48287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600" dirty="0" err="1"/>
          </a:p>
        </p:txBody>
      </p:sp>
      <p:sp>
        <p:nvSpPr>
          <p:cNvPr id="4" name="Textfeld 3"/>
          <p:cNvSpPr txBox="1"/>
          <p:nvPr userDrawn="1"/>
        </p:nvSpPr>
        <p:spPr>
          <a:xfrm>
            <a:off x="0" y="3429000"/>
            <a:ext cx="766834" cy="369332"/>
          </a:xfrm>
          <a:prstGeom prst="rect">
            <a:avLst/>
          </a:prstGeom>
          <a:noFill/>
        </p:spPr>
        <p:txBody>
          <a:bodyPr wrap="square" rtlCol="0">
            <a:spAutoFit/>
          </a:bodyPr>
          <a:lstStyle/>
          <a:p>
            <a:pPr algn="ctr"/>
            <a:fld id="{F0E323E2-BD44-4C9A-BAC3-64E5AFF968B8}" type="slidenum">
              <a:rPr lang="de-DE" sz="1800" smtClean="0">
                <a:solidFill>
                  <a:schemeClr val="bg1"/>
                </a:solidFill>
              </a:rPr>
              <a:pPr algn="ctr"/>
              <a:t>‹Nr.›</a:t>
            </a:fld>
            <a:endParaRPr lang="de-DE" sz="1600" dirty="0">
              <a:solidFill>
                <a:schemeClr val="bg1"/>
              </a:solidFill>
            </a:endParaRPr>
          </a:p>
        </p:txBody>
      </p:sp>
      <p:pic>
        <p:nvPicPr>
          <p:cNvPr id="14" name="Grafik 13">
            <a:extLst>
              <a:ext uri="{FF2B5EF4-FFF2-40B4-BE49-F238E27FC236}">
                <a16:creationId xmlns:a16="http://schemas.microsoft.com/office/drawing/2014/main" id="{A70D6F38-B57D-4C66-A770-60FAC3504131}"/>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52140" y="1419794"/>
            <a:ext cx="662554" cy="623865"/>
          </a:xfrm>
          <a:prstGeom prst="rect">
            <a:avLst/>
          </a:prstGeom>
        </p:spPr>
      </p:pic>
      <p:pic>
        <p:nvPicPr>
          <p:cNvPr id="15" name="Grafik 14">
            <a:extLst>
              <a:ext uri="{FF2B5EF4-FFF2-40B4-BE49-F238E27FC236}">
                <a16:creationId xmlns:a16="http://schemas.microsoft.com/office/drawing/2014/main" id="{9DF47706-5CDB-45A9-A322-F407C970A937}"/>
              </a:ext>
            </a:extLst>
          </p:cNvPr>
          <p:cNvPicPr/>
          <p:nvPr userDrawn="1"/>
        </p:nvPicPr>
        <p:blipFill rotWithShape="1">
          <a:blip r:embed="rId5" cstate="hqprint">
            <a:extLst>
              <a:ext uri="{28A0092B-C50C-407E-A947-70E740481C1C}">
                <a14:useLocalDpi xmlns:a14="http://schemas.microsoft.com/office/drawing/2010/main" val="0"/>
              </a:ext>
            </a:extLst>
          </a:blip>
          <a:srcRect l="-4" r="64663"/>
          <a:stretch/>
        </p:blipFill>
        <p:spPr bwMode="gray">
          <a:xfrm>
            <a:off x="149417" y="173947"/>
            <a:ext cx="468000" cy="476631"/>
          </a:xfrm>
          <a:prstGeom prst="rect">
            <a:avLst/>
          </a:prstGeom>
        </p:spPr>
      </p:pic>
      <p:pic>
        <p:nvPicPr>
          <p:cNvPr id="16" name="Grafik 15">
            <a:extLst>
              <a:ext uri="{FF2B5EF4-FFF2-40B4-BE49-F238E27FC236}">
                <a16:creationId xmlns:a16="http://schemas.microsoft.com/office/drawing/2014/main" id="{2481DDD3-BBE3-4C83-93C0-2195E3DC82E0}"/>
              </a:ext>
            </a:extLst>
          </p:cNvPr>
          <p:cNvPicPr>
            <a:picLocks noChangeAspect="1"/>
          </p:cNvPicPr>
          <p:nvPr userDrawn="1"/>
        </p:nvPicPr>
        <p:blipFill>
          <a:blip r:embed="rId6" cstate="hqprint">
            <a:extLst>
              <a:ext uri="{28A0092B-C50C-407E-A947-70E740481C1C}">
                <a14:useLocalDpi xmlns:a14="http://schemas.microsoft.com/office/drawing/2010/main" val="0"/>
              </a:ext>
            </a:extLst>
          </a:blip>
          <a:stretch>
            <a:fillRect/>
          </a:stretch>
        </p:blipFill>
        <p:spPr>
          <a:xfrm>
            <a:off x="146705" y="797586"/>
            <a:ext cx="473424" cy="475200"/>
          </a:xfrm>
          <a:prstGeom prst="rect">
            <a:avLst/>
          </a:prstGeom>
        </p:spPr>
      </p:pic>
      <p:pic>
        <p:nvPicPr>
          <p:cNvPr id="17" name="Grafik 16">
            <a:extLst>
              <a:ext uri="{FF2B5EF4-FFF2-40B4-BE49-F238E27FC236}">
                <a16:creationId xmlns:a16="http://schemas.microsoft.com/office/drawing/2014/main" id="{FDAB2FAA-7C63-4FA7-A15D-9DE051E01820}"/>
              </a:ext>
            </a:extLst>
          </p:cNvPr>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126478" y="2812876"/>
            <a:ext cx="480121" cy="400100"/>
          </a:xfrm>
          <a:prstGeom prst="rect">
            <a:avLst/>
          </a:prstGeom>
        </p:spPr>
      </p:pic>
    </p:spTree>
    <p:extLst>
      <p:ext uri="{BB962C8B-B14F-4D97-AF65-F5344CB8AC3E}">
        <p14:creationId xmlns:p14="http://schemas.microsoft.com/office/powerpoint/2010/main" val="272008842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el, Inhalt und Bild (rechts)">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747078D-DB01-4ECB-8353-499E4EFB1B39}"/>
              </a:ext>
            </a:extLst>
          </p:cNvPr>
          <p:cNvSpPr>
            <a:spLocks noGrp="1"/>
          </p:cNvSpPr>
          <p:nvPr>
            <p:ph type="title" hasCustomPrompt="1"/>
          </p:nvPr>
        </p:nvSpPr>
        <p:spPr bwMode="gray">
          <a:xfrm>
            <a:off x="1019175" y="1695285"/>
            <a:ext cx="5620500" cy="590478"/>
          </a:xfrm>
        </p:spPr>
        <p:txBody>
          <a:bodyPr/>
          <a:lstStyle>
            <a:lvl1pPr>
              <a:defRPr/>
            </a:lvl1pPr>
          </a:lstStyle>
          <a:p>
            <a:r>
              <a:rPr lang="de-DE" dirty="0"/>
              <a:t>Überschrift</a:t>
            </a:r>
          </a:p>
        </p:txBody>
      </p:sp>
      <p:sp>
        <p:nvSpPr>
          <p:cNvPr id="3" name="Inhaltsplatzhalter 2">
            <a:extLst>
              <a:ext uri="{FF2B5EF4-FFF2-40B4-BE49-F238E27FC236}">
                <a16:creationId xmlns:a16="http://schemas.microsoft.com/office/drawing/2014/main" id="{2A06C738-4815-43AC-96CD-8F8802538EAB}"/>
              </a:ext>
            </a:extLst>
          </p:cNvPr>
          <p:cNvSpPr>
            <a:spLocks noGrp="1"/>
          </p:cNvSpPr>
          <p:nvPr>
            <p:ph idx="1"/>
          </p:nvPr>
        </p:nvSpPr>
        <p:spPr bwMode="gray">
          <a:xfrm>
            <a:off x="1019175" y="2913286"/>
            <a:ext cx="5616886" cy="2963640"/>
          </a:xfrm>
        </p:spPr>
        <p:txBody>
          <a:bodyPr/>
          <a:lstStyle/>
          <a:p>
            <a:pPr lvl="0"/>
            <a:r>
              <a:rPr lang="de-DE"/>
              <a:t>Formatvorlagen des Textmasters bearbeiten</a:t>
            </a:r>
          </a:p>
          <a:p>
            <a:pPr lvl="1"/>
            <a:r>
              <a:rPr lang="de-DE"/>
              <a:t>Zweite Ebene</a:t>
            </a:r>
          </a:p>
          <a:p>
            <a:pPr lvl="2"/>
            <a:r>
              <a:rPr lang="de-DE"/>
              <a:t>Dritte Ebene</a:t>
            </a:r>
          </a:p>
          <a:p>
            <a:pPr lvl="3"/>
            <a:r>
              <a:rPr lang="de-DE"/>
              <a:t>Vierte Ebene</a:t>
            </a:r>
          </a:p>
          <a:p>
            <a:pPr lvl="4"/>
            <a:r>
              <a:rPr lang="de-DE"/>
              <a:t>Fünfte Ebene</a:t>
            </a:r>
            <a:endParaRPr lang="de-DE" dirty="0"/>
          </a:p>
        </p:txBody>
      </p:sp>
      <p:sp>
        <p:nvSpPr>
          <p:cNvPr id="8" name="Textplatzhalter 7">
            <a:extLst>
              <a:ext uri="{FF2B5EF4-FFF2-40B4-BE49-F238E27FC236}">
                <a16:creationId xmlns:a16="http://schemas.microsoft.com/office/drawing/2014/main" id="{2B882475-F824-43AF-B19C-3578C663B6AB}"/>
              </a:ext>
            </a:extLst>
          </p:cNvPr>
          <p:cNvSpPr>
            <a:spLocks noGrp="1"/>
          </p:cNvSpPr>
          <p:nvPr>
            <p:ph type="body" sz="quarter" idx="13" hasCustomPrompt="1"/>
          </p:nvPr>
        </p:nvSpPr>
        <p:spPr bwMode="gray">
          <a:xfrm>
            <a:off x="1027265" y="2263728"/>
            <a:ext cx="5612410" cy="492568"/>
          </a:xfrm>
        </p:spPr>
        <p:txBody>
          <a:bodyPr/>
          <a:lstStyle>
            <a:lvl1pPr marL="0" indent="0">
              <a:lnSpc>
                <a:spcPct val="100000"/>
              </a:lnSpc>
              <a:buNone/>
              <a:defRPr sz="2300" spc="40" baseline="0"/>
            </a:lvl1pPr>
          </a:lstStyle>
          <a:p>
            <a:pPr lvl="0"/>
            <a:r>
              <a:rPr lang="de-DE" dirty="0"/>
              <a:t>Unterüberschrift</a:t>
            </a:r>
          </a:p>
        </p:txBody>
      </p:sp>
      <p:sp>
        <p:nvSpPr>
          <p:cNvPr id="6" name="Bildplatzhalter 5">
            <a:extLst>
              <a:ext uri="{FF2B5EF4-FFF2-40B4-BE49-F238E27FC236}">
                <a16:creationId xmlns:a16="http://schemas.microsoft.com/office/drawing/2014/main" id="{F8D408A5-45DB-43F7-A63B-AEF19C2970F2}"/>
              </a:ext>
            </a:extLst>
          </p:cNvPr>
          <p:cNvSpPr>
            <a:spLocks noGrp="1"/>
          </p:cNvSpPr>
          <p:nvPr>
            <p:ph type="pic" sz="quarter" idx="14"/>
          </p:nvPr>
        </p:nvSpPr>
        <p:spPr bwMode="gray">
          <a:xfrm>
            <a:off x="7104064" y="1773312"/>
            <a:ext cx="5087936" cy="4103614"/>
          </a:xfrm>
          <a:solidFill>
            <a:schemeClr val="bg2"/>
          </a:solidFill>
        </p:spPr>
        <p:txBody>
          <a:bodyPr anchor="ctr"/>
          <a:lstStyle>
            <a:lvl1pPr marL="0" indent="0" algn="ctr">
              <a:buNone/>
              <a:defRPr/>
            </a:lvl1pPr>
          </a:lstStyle>
          <a:p>
            <a:r>
              <a:rPr lang="de-DE"/>
              <a:t>Bild durch Klicken auf Symbol hinzufügen</a:t>
            </a:r>
            <a:endParaRPr lang="de-DE" dirty="0"/>
          </a:p>
        </p:txBody>
      </p:sp>
    </p:spTree>
    <p:extLst>
      <p:ext uri="{BB962C8B-B14F-4D97-AF65-F5344CB8AC3E}">
        <p14:creationId xmlns:p14="http://schemas.microsoft.com/office/powerpoint/2010/main" val="32626138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el, Inhalt und Bild (links)">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747078D-DB01-4ECB-8353-499E4EFB1B39}"/>
              </a:ext>
            </a:extLst>
          </p:cNvPr>
          <p:cNvSpPr>
            <a:spLocks noGrp="1"/>
          </p:cNvSpPr>
          <p:nvPr>
            <p:ph type="title" hasCustomPrompt="1"/>
          </p:nvPr>
        </p:nvSpPr>
        <p:spPr bwMode="gray">
          <a:xfrm>
            <a:off x="5591944" y="1695285"/>
            <a:ext cx="5584523" cy="590478"/>
          </a:xfrm>
        </p:spPr>
        <p:txBody>
          <a:bodyPr/>
          <a:lstStyle>
            <a:lvl1pPr>
              <a:defRPr/>
            </a:lvl1pPr>
          </a:lstStyle>
          <a:p>
            <a:r>
              <a:rPr lang="de-DE" dirty="0"/>
              <a:t>Überschrift</a:t>
            </a:r>
          </a:p>
        </p:txBody>
      </p:sp>
      <p:sp>
        <p:nvSpPr>
          <p:cNvPr id="3" name="Inhaltsplatzhalter 2">
            <a:extLst>
              <a:ext uri="{FF2B5EF4-FFF2-40B4-BE49-F238E27FC236}">
                <a16:creationId xmlns:a16="http://schemas.microsoft.com/office/drawing/2014/main" id="{2A06C738-4815-43AC-96CD-8F8802538EAB}"/>
              </a:ext>
            </a:extLst>
          </p:cNvPr>
          <p:cNvSpPr>
            <a:spLocks noGrp="1"/>
          </p:cNvSpPr>
          <p:nvPr>
            <p:ph idx="1"/>
          </p:nvPr>
        </p:nvSpPr>
        <p:spPr bwMode="gray">
          <a:xfrm>
            <a:off x="5591944" y="2913286"/>
            <a:ext cx="5580881" cy="2963640"/>
          </a:xfrm>
        </p:spPr>
        <p:txBody>
          <a:bodyPr/>
          <a:lstStyle/>
          <a:p>
            <a:pPr lvl="0"/>
            <a:r>
              <a:rPr lang="de-DE"/>
              <a:t>Formatvorlagen des Textmasters bearbeiten</a:t>
            </a:r>
          </a:p>
          <a:p>
            <a:pPr lvl="1"/>
            <a:r>
              <a:rPr lang="de-DE"/>
              <a:t>Zweite Ebene</a:t>
            </a:r>
          </a:p>
          <a:p>
            <a:pPr lvl="2"/>
            <a:r>
              <a:rPr lang="de-DE"/>
              <a:t>Dritte Ebene</a:t>
            </a:r>
          </a:p>
          <a:p>
            <a:pPr lvl="3"/>
            <a:r>
              <a:rPr lang="de-DE"/>
              <a:t>Vierte Ebene</a:t>
            </a:r>
          </a:p>
          <a:p>
            <a:pPr lvl="4"/>
            <a:r>
              <a:rPr lang="de-DE"/>
              <a:t>Fünfte Ebene</a:t>
            </a:r>
            <a:endParaRPr lang="de-DE" dirty="0"/>
          </a:p>
        </p:txBody>
      </p:sp>
      <p:sp>
        <p:nvSpPr>
          <p:cNvPr id="8" name="Textplatzhalter 7">
            <a:extLst>
              <a:ext uri="{FF2B5EF4-FFF2-40B4-BE49-F238E27FC236}">
                <a16:creationId xmlns:a16="http://schemas.microsoft.com/office/drawing/2014/main" id="{2B882475-F824-43AF-B19C-3578C663B6AB}"/>
              </a:ext>
            </a:extLst>
          </p:cNvPr>
          <p:cNvSpPr>
            <a:spLocks noGrp="1"/>
          </p:cNvSpPr>
          <p:nvPr>
            <p:ph type="body" sz="quarter" idx="13" hasCustomPrompt="1"/>
          </p:nvPr>
        </p:nvSpPr>
        <p:spPr bwMode="gray">
          <a:xfrm>
            <a:off x="5600034" y="2263728"/>
            <a:ext cx="5576434" cy="492568"/>
          </a:xfrm>
        </p:spPr>
        <p:txBody>
          <a:bodyPr/>
          <a:lstStyle>
            <a:lvl1pPr marL="0" indent="0">
              <a:lnSpc>
                <a:spcPct val="100000"/>
              </a:lnSpc>
              <a:buNone/>
              <a:defRPr sz="2300" spc="40" baseline="0"/>
            </a:lvl1pPr>
          </a:lstStyle>
          <a:p>
            <a:pPr lvl="0"/>
            <a:r>
              <a:rPr lang="de-DE" dirty="0"/>
              <a:t>Unterüberschrift</a:t>
            </a:r>
          </a:p>
        </p:txBody>
      </p:sp>
      <p:sp>
        <p:nvSpPr>
          <p:cNvPr id="6" name="Bildplatzhalter 5">
            <a:extLst>
              <a:ext uri="{FF2B5EF4-FFF2-40B4-BE49-F238E27FC236}">
                <a16:creationId xmlns:a16="http://schemas.microsoft.com/office/drawing/2014/main" id="{F8D408A5-45DB-43F7-A63B-AEF19C2970F2}"/>
              </a:ext>
            </a:extLst>
          </p:cNvPr>
          <p:cNvSpPr>
            <a:spLocks noGrp="1"/>
          </p:cNvSpPr>
          <p:nvPr>
            <p:ph type="pic" sz="quarter" idx="14"/>
          </p:nvPr>
        </p:nvSpPr>
        <p:spPr bwMode="gray">
          <a:xfrm>
            <a:off x="0" y="1773312"/>
            <a:ext cx="5087938" cy="4103614"/>
          </a:xfrm>
          <a:solidFill>
            <a:schemeClr val="bg2"/>
          </a:solidFill>
        </p:spPr>
        <p:txBody>
          <a:bodyPr anchor="ctr"/>
          <a:lstStyle>
            <a:lvl1pPr marL="0" indent="0" algn="ctr">
              <a:buNone/>
              <a:defRPr/>
            </a:lvl1pPr>
          </a:lstStyle>
          <a:p>
            <a:r>
              <a:rPr lang="de-DE"/>
              <a:t>Bild durch Klicken auf Symbol hinzufügen</a:t>
            </a:r>
            <a:endParaRPr lang="de-DE" dirty="0"/>
          </a:p>
        </p:txBody>
      </p:sp>
    </p:spTree>
    <p:extLst>
      <p:ext uri="{BB962C8B-B14F-4D97-AF65-F5344CB8AC3E}">
        <p14:creationId xmlns:p14="http://schemas.microsoft.com/office/powerpoint/2010/main" val="225574765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Aufzählun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6F600F8-8932-4173-99E6-EF778A21454D}"/>
              </a:ext>
            </a:extLst>
          </p:cNvPr>
          <p:cNvSpPr>
            <a:spLocks noGrp="1"/>
          </p:cNvSpPr>
          <p:nvPr>
            <p:ph type="title" hasCustomPrompt="1"/>
          </p:nvPr>
        </p:nvSpPr>
        <p:spPr bwMode="gray"/>
        <p:txBody>
          <a:bodyPr/>
          <a:lstStyle/>
          <a:p>
            <a:r>
              <a:rPr lang="de-DE" dirty="0"/>
              <a:t>Überschrift</a:t>
            </a:r>
          </a:p>
        </p:txBody>
      </p:sp>
      <p:sp>
        <p:nvSpPr>
          <p:cNvPr id="5" name="Textplatzhalter 4">
            <a:extLst>
              <a:ext uri="{FF2B5EF4-FFF2-40B4-BE49-F238E27FC236}">
                <a16:creationId xmlns:a16="http://schemas.microsoft.com/office/drawing/2014/main" id="{2FC03325-A8A9-49C7-A8EE-88E6668CB383}"/>
              </a:ext>
            </a:extLst>
          </p:cNvPr>
          <p:cNvSpPr>
            <a:spLocks noGrp="1"/>
          </p:cNvSpPr>
          <p:nvPr>
            <p:ph type="body" sz="quarter" idx="10"/>
          </p:nvPr>
        </p:nvSpPr>
        <p:spPr bwMode="gray">
          <a:xfrm>
            <a:off x="2027238" y="2384883"/>
            <a:ext cx="9145587" cy="3492041"/>
          </a:xfrm>
        </p:spPr>
        <p:txBody>
          <a:bodyPr/>
          <a:lstStyle>
            <a:lvl1pPr>
              <a:spcAft>
                <a:spcPts val="600"/>
              </a:spcAft>
              <a:defRPr sz="2300">
                <a:solidFill>
                  <a:schemeClr val="accent2"/>
                </a:solidFill>
              </a:defRPr>
            </a:lvl1pPr>
            <a:lvl2pPr marL="269875" indent="-269875">
              <a:spcAft>
                <a:spcPts val="600"/>
              </a:spcAft>
              <a:buFont typeface="Wingdings 3" panose="05040102010807070707" pitchFamily="18" charset="2"/>
              <a:buChar char="Ò"/>
              <a:defRPr/>
            </a:lvl2pPr>
            <a:lvl3pPr marL="804863" indent="-271463">
              <a:spcAft>
                <a:spcPts val="600"/>
              </a:spcAft>
              <a:defRPr/>
            </a:lvl3pPr>
            <a:lvl4pPr marL="1346200" indent="-268288">
              <a:spcAft>
                <a:spcPts val="600"/>
              </a:spcAft>
              <a:defRPr/>
            </a:lvl4pPr>
            <a:lvl5pPr marL="1879600" indent="-266700">
              <a:spcAft>
                <a:spcPts val="600"/>
              </a:spcAft>
              <a:defRPr/>
            </a:lvl5pPr>
          </a:lstStyle>
          <a:p>
            <a:pPr lvl="0"/>
            <a:r>
              <a:rPr lang="de-DE"/>
              <a:t>Formatvorlagen des Textmasters bearbeiten</a:t>
            </a:r>
          </a:p>
          <a:p>
            <a:pPr lvl="1"/>
            <a:r>
              <a:rPr lang="de-DE"/>
              <a:t>Zweite Ebene</a:t>
            </a:r>
          </a:p>
          <a:p>
            <a:pPr lvl="2"/>
            <a:r>
              <a:rPr lang="de-DE"/>
              <a:t>Dritte Ebene</a:t>
            </a:r>
          </a:p>
          <a:p>
            <a:pPr lvl="3"/>
            <a:r>
              <a:rPr lang="de-DE"/>
              <a:t>Vierte Ebene</a:t>
            </a:r>
          </a:p>
          <a:p>
            <a:pPr lvl="4"/>
            <a:r>
              <a:rPr lang="de-DE"/>
              <a:t>Fünfte Ebene</a:t>
            </a:r>
            <a:endParaRPr lang="de-DE" dirty="0"/>
          </a:p>
        </p:txBody>
      </p:sp>
    </p:spTree>
    <p:extLst>
      <p:ext uri="{BB962C8B-B14F-4D97-AF65-F5344CB8AC3E}">
        <p14:creationId xmlns:p14="http://schemas.microsoft.com/office/powerpoint/2010/main" val="171987231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6F600F8-8932-4173-99E6-EF778A21454D}"/>
              </a:ext>
            </a:extLst>
          </p:cNvPr>
          <p:cNvSpPr>
            <a:spLocks noGrp="1"/>
          </p:cNvSpPr>
          <p:nvPr>
            <p:ph type="title" hasCustomPrompt="1"/>
          </p:nvPr>
        </p:nvSpPr>
        <p:spPr bwMode="gray"/>
        <p:txBody>
          <a:bodyPr/>
          <a:lstStyle/>
          <a:p>
            <a:r>
              <a:rPr lang="de-DE" dirty="0"/>
              <a:t>Überschrift</a:t>
            </a:r>
          </a:p>
        </p:txBody>
      </p:sp>
    </p:spTree>
    <p:extLst>
      <p:ext uri="{BB962C8B-B14F-4D97-AF65-F5344CB8AC3E}">
        <p14:creationId xmlns:p14="http://schemas.microsoft.com/office/powerpoint/2010/main" val="321168356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Tree>
    <p:extLst>
      <p:ext uri="{BB962C8B-B14F-4D97-AF65-F5344CB8AC3E}">
        <p14:creationId xmlns:p14="http://schemas.microsoft.com/office/powerpoint/2010/main" val="109404938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Intro 2">
    <p:spTree>
      <p:nvGrpSpPr>
        <p:cNvPr id="1" name=""/>
        <p:cNvGrpSpPr/>
        <p:nvPr/>
      </p:nvGrpSpPr>
      <p:grpSpPr>
        <a:xfrm>
          <a:off x="0" y="0"/>
          <a:ext cx="0" cy="0"/>
          <a:chOff x="0" y="0"/>
          <a:chExt cx="0" cy="0"/>
        </a:xfrm>
      </p:grpSpPr>
      <p:sp>
        <p:nvSpPr>
          <p:cNvPr id="20" name="Rechteck 19">
            <a:extLst>
              <a:ext uri="{FF2B5EF4-FFF2-40B4-BE49-F238E27FC236}">
                <a16:creationId xmlns:a16="http://schemas.microsoft.com/office/drawing/2014/main" id="{140E8EEC-46F2-4B35-87AC-700E0D244779}"/>
              </a:ext>
            </a:extLst>
          </p:cNvPr>
          <p:cNvSpPr/>
          <p:nvPr userDrawn="1"/>
        </p:nvSpPr>
        <p:spPr bwMode="gray">
          <a:xfrm>
            <a:off x="0" y="1952625"/>
            <a:ext cx="12192000" cy="490537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600" dirty="0" err="1"/>
          </a:p>
        </p:txBody>
      </p:sp>
      <p:pic>
        <p:nvPicPr>
          <p:cNvPr id="8" name="Grafik 7">
            <a:extLst>
              <a:ext uri="{FF2B5EF4-FFF2-40B4-BE49-F238E27FC236}">
                <a16:creationId xmlns:a16="http://schemas.microsoft.com/office/drawing/2014/main" id="{0A356983-F90E-4A48-860D-1EC103066500}"/>
              </a:ext>
            </a:extLst>
          </p:cNvPr>
          <p:cNvPicPr/>
          <p:nvPr userDrawn="1"/>
        </p:nvPicPr>
        <p:blipFill>
          <a:blip r:embed="rId2" cstate="hqprint">
            <a:extLst>
              <a:ext uri="{28A0092B-C50C-407E-A947-70E740481C1C}">
                <a14:useLocalDpi xmlns:a14="http://schemas.microsoft.com/office/drawing/2010/main" val="0"/>
              </a:ext>
            </a:extLst>
          </a:blip>
          <a:stretch>
            <a:fillRect/>
          </a:stretch>
        </p:blipFill>
        <p:spPr bwMode="gray">
          <a:xfrm>
            <a:off x="442728" y="427632"/>
            <a:ext cx="2029010" cy="730343"/>
          </a:xfrm>
          <a:prstGeom prst="rect">
            <a:avLst/>
          </a:prstGeom>
        </p:spPr>
      </p:pic>
      <p:sp>
        <p:nvSpPr>
          <p:cNvPr id="13" name="Rechteck 12">
            <a:extLst>
              <a:ext uri="{FF2B5EF4-FFF2-40B4-BE49-F238E27FC236}">
                <a16:creationId xmlns:a16="http://schemas.microsoft.com/office/drawing/2014/main" id="{562616DF-97B9-4D6A-96AE-A6341EA17B76}"/>
              </a:ext>
            </a:extLst>
          </p:cNvPr>
          <p:cNvSpPr/>
          <p:nvPr userDrawn="1"/>
        </p:nvSpPr>
        <p:spPr bwMode="gray">
          <a:xfrm>
            <a:off x="9644423" y="413303"/>
            <a:ext cx="2318604" cy="44792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algn="l">
              <a:lnSpc>
                <a:spcPts val="1700"/>
              </a:lnSpc>
            </a:pPr>
            <a:r>
              <a:rPr lang="de-DE" sz="1700" b="0" spc="40" baseline="0" dirty="0">
                <a:solidFill>
                  <a:schemeClr val="tx1"/>
                </a:solidFill>
              </a:rPr>
              <a:t>Optional: Institut </a:t>
            </a:r>
          </a:p>
          <a:p>
            <a:pPr algn="l">
              <a:lnSpc>
                <a:spcPts val="1700"/>
              </a:lnSpc>
            </a:pPr>
            <a:r>
              <a:rPr lang="de-DE" sz="1700" b="0" spc="40" baseline="0" dirty="0">
                <a:solidFill>
                  <a:schemeClr val="tx1"/>
                </a:solidFill>
              </a:rPr>
              <a:t>Name des Instituts</a:t>
            </a:r>
          </a:p>
        </p:txBody>
      </p:sp>
      <p:sp>
        <p:nvSpPr>
          <p:cNvPr id="14" name="Eckige Klammer rechts 13">
            <a:extLst>
              <a:ext uri="{FF2B5EF4-FFF2-40B4-BE49-F238E27FC236}">
                <a16:creationId xmlns:a16="http://schemas.microsoft.com/office/drawing/2014/main" id="{0DD8E0B1-839F-40DF-B319-9D073963F17A}"/>
              </a:ext>
            </a:extLst>
          </p:cNvPr>
          <p:cNvSpPr/>
          <p:nvPr userDrawn="1"/>
        </p:nvSpPr>
        <p:spPr bwMode="gray">
          <a:xfrm rot="16200000">
            <a:off x="10470291" y="-1584463"/>
            <a:ext cx="189310" cy="2799411"/>
          </a:xfrm>
          <a:prstGeom prst="rightBracket">
            <a:avLst>
              <a:gd name="adj" fmla="val 0"/>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de-DE"/>
          </a:p>
        </p:txBody>
      </p:sp>
      <p:sp>
        <p:nvSpPr>
          <p:cNvPr id="15" name="Rechteck 14">
            <a:extLst>
              <a:ext uri="{FF2B5EF4-FFF2-40B4-BE49-F238E27FC236}">
                <a16:creationId xmlns:a16="http://schemas.microsoft.com/office/drawing/2014/main" id="{3BBC1A6E-5591-4590-B56D-89FA5CAE8E9F}"/>
              </a:ext>
            </a:extLst>
          </p:cNvPr>
          <p:cNvSpPr/>
          <p:nvPr userDrawn="1"/>
        </p:nvSpPr>
        <p:spPr bwMode="gray">
          <a:xfrm>
            <a:off x="9163616" y="-216694"/>
            <a:ext cx="2799411" cy="18931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algn="ctr">
              <a:lnSpc>
                <a:spcPts val="1200"/>
              </a:lnSpc>
            </a:pPr>
            <a:r>
              <a:rPr lang="de-DE" sz="900" b="0" spc="20" baseline="0" dirty="0">
                <a:solidFill>
                  <a:schemeClr val="bg1">
                    <a:lumMod val="50000"/>
                  </a:schemeClr>
                </a:solidFill>
              </a:rPr>
              <a:t>Eingabe im Folienmaster (Ansicht &gt; Folienmaster)</a:t>
            </a:r>
          </a:p>
        </p:txBody>
      </p:sp>
      <p:sp>
        <p:nvSpPr>
          <p:cNvPr id="17" name="Rechteck 16">
            <a:extLst>
              <a:ext uri="{FF2B5EF4-FFF2-40B4-BE49-F238E27FC236}">
                <a16:creationId xmlns:a16="http://schemas.microsoft.com/office/drawing/2014/main" id="{E053708E-DE3A-4905-AD21-45C7EC7BC2FD}"/>
              </a:ext>
            </a:extLst>
          </p:cNvPr>
          <p:cNvSpPr/>
          <p:nvPr userDrawn="1"/>
        </p:nvSpPr>
        <p:spPr bwMode="gray">
          <a:xfrm>
            <a:off x="9651594" y="1036861"/>
            <a:ext cx="2311433" cy="69995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algn="l">
              <a:lnSpc>
                <a:spcPts val="1200"/>
              </a:lnSpc>
            </a:pPr>
            <a:r>
              <a:rPr lang="de-DE" sz="1000" b="1" spc="20" baseline="0" dirty="0">
                <a:solidFill>
                  <a:schemeClr val="tx1"/>
                </a:solidFill>
              </a:rPr>
              <a:t>Dezernat/Referat/Fachbereich 00</a:t>
            </a:r>
          </a:p>
          <a:p>
            <a:pPr algn="l">
              <a:lnSpc>
                <a:spcPts val="1200"/>
              </a:lnSpc>
            </a:pPr>
            <a:r>
              <a:rPr lang="de-DE" sz="1000" b="0" spc="20" baseline="0" dirty="0">
                <a:solidFill>
                  <a:schemeClr val="tx1"/>
                </a:solidFill>
              </a:rPr>
              <a:t>Name des Dezernats/Referats/</a:t>
            </a:r>
          </a:p>
          <a:p>
            <a:pPr algn="l">
              <a:lnSpc>
                <a:spcPts val="1200"/>
              </a:lnSpc>
            </a:pPr>
            <a:r>
              <a:rPr lang="de-DE" sz="1000" b="0" spc="20" baseline="0" dirty="0">
                <a:solidFill>
                  <a:schemeClr val="tx1"/>
                </a:solidFill>
              </a:rPr>
              <a:t>Fachbereichs auch zweizeilig möglich</a:t>
            </a:r>
          </a:p>
        </p:txBody>
      </p:sp>
      <p:sp>
        <p:nvSpPr>
          <p:cNvPr id="25" name="Rechteck 24">
            <a:extLst>
              <a:ext uri="{FF2B5EF4-FFF2-40B4-BE49-F238E27FC236}">
                <a16:creationId xmlns:a16="http://schemas.microsoft.com/office/drawing/2014/main" id="{471534D4-B3CD-4FDD-81C5-EF29F0218959}"/>
              </a:ext>
            </a:extLst>
          </p:cNvPr>
          <p:cNvSpPr/>
          <p:nvPr userDrawn="1"/>
        </p:nvSpPr>
        <p:spPr bwMode="gray">
          <a:xfrm>
            <a:off x="-1" y="4437826"/>
            <a:ext cx="4043364" cy="2420174"/>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600" dirty="0" err="1"/>
          </a:p>
        </p:txBody>
      </p:sp>
      <p:sp>
        <p:nvSpPr>
          <p:cNvPr id="23" name="Rechteck 22">
            <a:extLst>
              <a:ext uri="{FF2B5EF4-FFF2-40B4-BE49-F238E27FC236}">
                <a16:creationId xmlns:a16="http://schemas.microsoft.com/office/drawing/2014/main" id="{BFE24309-D8CF-496E-AA1D-B664B90D3C1F}"/>
              </a:ext>
            </a:extLst>
          </p:cNvPr>
          <p:cNvSpPr/>
          <p:nvPr userDrawn="1"/>
        </p:nvSpPr>
        <p:spPr bwMode="gray">
          <a:xfrm>
            <a:off x="-2" y="1952626"/>
            <a:ext cx="12192002" cy="2485200"/>
          </a:xfrm>
          <a:prstGeom prst="rect">
            <a:avLst/>
          </a:prstGeom>
          <a:solidFill>
            <a:srgbClr val="FECF4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600" dirty="0" err="1"/>
          </a:p>
        </p:txBody>
      </p:sp>
      <p:sp>
        <p:nvSpPr>
          <p:cNvPr id="19" name="Rechteck 18">
            <a:extLst>
              <a:ext uri="{FF2B5EF4-FFF2-40B4-BE49-F238E27FC236}">
                <a16:creationId xmlns:a16="http://schemas.microsoft.com/office/drawing/2014/main" id="{705B476D-C268-4FF4-8A7C-99879001B719}"/>
              </a:ext>
            </a:extLst>
          </p:cNvPr>
          <p:cNvSpPr/>
          <p:nvPr userDrawn="1"/>
        </p:nvSpPr>
        <p:spPr bwMode="gray">
          <a:xfrm>
            <a:off x="4043363" y="2465072"/>
            <a:ext cx="8148637" cy="504000"/>
          </a:xfrm>
          <a:prstGeom prst="rect">
            <a:avLst/>
          </a:prstGeom>
          <a:solidFill>
            <a:srgbClr val="F8A60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600" dirty="0" err="1"/>
          </a:p>
        </p:txBody>
      </p:sp>
      <p:sp>
        <p:nvSpPr>
          <p:cNvPr id="22" name="Rechteck 21">
            <a:extLst>
              <a:ext uri="{FF2B5EF4-FFF2-40B4-BE49-F238E27FC236}">
                <a16:creationId xmlns:a16="http://schemas.microsoft.com/office/drawing/2014/main" id="{794024E5-3454-4B0A-8EB0-03BDC83D5E33}"/>
              </a:ext>
            </a:extLst>
          </p:cNvPr>
          <p:cNvSpPr/>
          <p:nvPr userDrawn="1"/>
        </p:nvSpPr>
        <p:spPr bwMode="gray">
          <a:xfrm>
            <a:off x="4043363" y="3438209"/>
            <a:ext cx="8148637" cy="504000"/>
          </a:xfrm>
          <a:prstGeom prst="rect">
            <a:avLst/>
          </a:prstGeom>
          <a:solidFill>
            <a:srgbClr val="F8A60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600" dirty="0" err="1"/>
          </a:p>
        </p:txBody>
      </p:sp>
    </p:spTree>
    <p:extLst>
      <p:ext uri="{BB962C8B-B14F-4D97-AF65-F5344CB8AC3E}">
        <p14:creationId xmlns:p14="http://schemas.microsoft.com/office/powerpoint/2010/main" val="96784945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Intro 3">
    <p:spTree>
      <p:nvGrpSpPr>
        <p:cNvPr id="1" name=""/>
        <p:cNvGrpSpPr/>
        <p:nvPr/>
      </p:nvGrpSpPr>
      <p:grpSpPr>
        <a:xfrm>
          <a:off x="0" y="0"/>
          <a:ext cx="0" cy="0"/>
          <a:chOff x="0" y="0"/>
          <a:chExt cx="0" cy="0"/>
        </a:xfrm>
      </p:grpSpPr>
      <p:sp>
        <p:nvSpPr>
          <p:cNvPr id="20" name="Rechteck 19">
            <a:extLst>
              <a:ext uri="{FF2B5EF4-FFF2-40B4-BE49-F238E27FC236}">
                <a16:creationId xmlns:a16="http://schemas.microsoft.com/office/drawing/2014/main" id="{140E8EEC-46F2-4B35-87AC-700E0D244779}"/>
              </a:ext>
            </a:extLst>
          </p:cNvPr>
          <p:cNvSpPr/>
          <p:nvPr userDrawn="1"/>
        </p:nvSpPr>
        <p:spPr bwMode="gray">
          <a:xfrm>
            <a:off x="0" y="1952625"/>
            <a:ext cx="5087937" cy="4905375"/>
          </a:xfrm>
          <a:prstGeom prst="rect">
            <a:avLst/>
          </a:prstGeom>
          <a:solidFill>
            <a:srgbClr val="D45C6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600" dirty="0" err="1"/>
          </a:p>
        </p:txBody>
      </p:sp>
      <p:pic>
        <p:nvPicPr>
          <p:cNvPr id="8" name="Grafik 7">
            <a:extLst>
              <a:ext uri="{FF2B5EF4-FFF2-40B4-BE49-F238E27FC236}">
                <a16:creationId xmlns:a16="http://schemas.microsoft.com/office/drawing/2014/main" id="{0A356983-F90E-4A48-860D-1EC103066500}"/>
              </a:ext>
            </a:extLst>
          </p:cNvPr>
          <p:cNvPicPr/>
          <p:nvPr userDrawn="1"/>
        </p:nvPicPr>
        <p:blipFill>
          <a:blip r:embed="rId2" cstate="hqprint">
            <a:extLst>
              <a:ext uri="{28A0092B-C50C-407E-A947-70E740481C1C}">
                <a14:useLocalDpi xmlns:a14="http://schemas.microsoft.com/office/drawing/2010/main" val="0"/>
              </a:ext>
            </a:extLst>
          </a:blip>
          <a:stretch>
            <a:fillRect/>
          </a:stretch>
        </p:blipFill>
        <p:spPr bwMode="gray">
          <a:xfrm>
            <a:off x="442728" y="427632"/>
            <a:ext cx="2029010" cy="730343"/>
          </a:xfrm>
          <a:prstGeom prst="rect">
            <a:avLst/>
          </a:prstGeom>
        </p:spPr>
      </p:pic>
      <p:sp>
        <p:nvSpPr>
          <p:cNvPr id="13" name="Rechteck 12">
            <a:extLst>
              <a:ext uri="{FF2B5EF4-FFF2-40B4-BE49-F238E27FC236}">
                <a16:creationId xmlns:a16="http://schemas.microsoft.com/office/drawing/2014/main" id="{562616DF-97B9-4D6A-96AE-A6341EA17B76}"/>
              </a:ext>
            </a:extLst>
          </p:cNvPr>
          <p:cNvSpPr/>
          <p:nvPr userDrawn="1"/>
        </p:nvSpPr>
        <p:spPr bwMode="gray">
          <a:xfrm>
            <a:off x="9644423" y="413303"/>
            <a:ext cx="2318604" cy="44792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algn="l">
              <a:lnSpc>
                <a:spcPts val="1700"/>
              </a:lnSpc>
            </a:pPr>
            <a:r>
              <a:rPr lang="de-DE" sz="1700" b="0" spc="40" baseline="0" dirty="0">
                <a:solidFill>
                  <a:schemeClr val="tx1"/>
                </a:solidFill>
              </a:rPr>
              <a:t>Optional: Institut </a:t>
            </a:r>
          </a:p>
          <a:p>
            <a:pPr algn="l">
              <a:lnSpc>
                <a:spcPts val="1700"/>
              </a:lnSpc>
            </a:pPr>
            <a:r>
              <a:rPr lang="de-DE" sz="1700" b="0" spc="40" baseline="0" dirty="0">
                <a:solidFill>
                  <a:schemeClr val="tx1"/>
                </a:solidFill>
              </a:rPr>
              <a:t>Name des Instituts</a:t>
            </a:r>
          </a:p>
        </p:txBody>
      </p:sp>
      <p:sp>
        <p:nvSpPr>
          <p:cNvPr id="14" name="Eckige Klammer rechts 13">
            <a:extLst>
              <a:ext uri="{FF2B5EF4-FFF2-40B4-BE49-F238E27FC236}">
                <a16:creationId xmlns:a16="http://schemas.microsoft.com/office/drawing/2014/main" id="{0DD8E0B1-839F-40DF-B319-9D073963F17A}"/>
              </a:ext>
            </a:extLst>
          </p:cNvPr>
          <p:cNvSpPr/>
          <p:nvPr userDrawn="1"/>
        </p:nvSpPr>
        <p:spPr bwMode="gray">
          <a:xfrm rot="16200000">
            <a:off x="10470291" y="-1584463"/>
            <a:ext cx="189310" cy="2799411"/>
          </a:xfrm>
          <a:prstGeom prst="rightBracket">
            <a:avLst>
              <a:gd name="adj" fmla="val 0"/>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de-DE"/>
          </a:p>
        </p:txBody>
      </p:sp>
      <p:sp>
        <p:nvSpPr>
          <p:cNvPr id="15" name="Rechteck 14">
            <a:extLst>
              <a:ext uri="{FF2B5EF4-FFF2-40B4-BE49-F238E27FC236}">
                <a16:creationId xmlns:a16="http://schemas.microsoft.com/office/drawing/2014/main" id="{3BBC1A6E-5591-4590-B56D-89FA5CAE8E9F}"/>
              </a:ext>
            </a:extLst>
          </p:cNvPr>
          <p:cNvSpPr/>
          <p:nvPr userDrawn="1"/>
        </p:nvSpPr>
        <p:spPr bwMode="gray">
          <a:xfrm>
            <a:off x="9163616" y="-216694"/>
            <a:ext cx="2799411" cy="18931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algn="ctr">
              <a:lnSpc>
                <a:spcPts val="1200"/>
              </a:lnSpc>
            </a:pPr>
            <a:r>
              <a:rPr lang="de-DE" sz="900" b="0" spc="20" baseline="0" dirty="0">
                <a:solidFill>
                  <a:schemeClr val="bg1">
                    <a:lumMod val="50000"/>
                  </a:schemeClr>
                </a:solidFill>
              </a:rPr>
              <a:t>Eingabe im Folienmaster (Ansicht &gt; Folienmaster)</a:t>
            </a:r>
          </a:p>
        </p:txBody>
      </p:sp>
      <p:sp>
        <p:nvSpPr>
          <p:cNvPr id="17" name="Rechteck 16">
            <a:extLst>
              <a:ext uri="{FF2B5EF4-FFF2-40B4-BE49-F238E27FC236}">
                <a16:creationId xmlns:a16="http://schemas.microsoft.com/office/drawing/2014/main" id="{E053708E-DE3A-4905-AD21-45C7EC7BC2FD}"/>
              </a:ext>
            </a:extLst>
          </p:cNvPr>
          <p:cNvSpPr/>
          <p:nvPr userDrawn="1"/>
        </p:nvSpPr>
        <p:spPr bwMode="gray">
          <a:xfrm>
            <a:off x="9651594" y="1036861"/>
            <a:ext cx="2311433" cy="69995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algn="l">
              <a:lnSpc>
                <a:spcPts val="1200"/>
              </a:lnSpc>
            </a:pPr>
            <a:r>
              <a:rPr lang="de-DE" sz="1000" b="1" spc="20" baseline="0" dirty="0">
                <a:solidFill>
                  <a:schemeClr val="tx1"/>
                </a:solidFill>
              </a:rPr>
              <a:t>Dezernat/Referat/Fachbereich 00</a:t>
            </a:r>
          </a:p>
          <a:p>
            <a:pPr algn="l">
              <a:lnSpc>
                <a:spcPts val="1200"/>
              </a:lnSpc>
            </a:pPr>
            <a:r>
              <a:rPr lang="de-DE" sz="1000" b="0" spc="20" baseline="0" dirty="0">
                <a:solidFill>
                  <a:schemeClr val="tx1"/>
                </a:solidFill>
              </a:rPr>
              <a:t>Name des Dezernats/Referats/</a:t>
            </a:r>
          </a:p>
          <a:p>
            <a:pPr algn="l">
              <a:lnSpc>
                <a:spcPts val="1200"/>
              </a:lnSpc>
            </a:pPr>
            <a:r>
              <a:rPr lang="de-DE" sz="1000" b="0" spc="20" baseline="0" dirty="0">
                <a:solidFill>
                  <a:schemeClr val="tx1"/>
                </a:solidFill>
              </a:rPr>
              <a:t>Fachbereichs auch zweizeilig möglich</a:t>
            </a:r>
          </a:p>
        </p:txBody>
      </p:sp>
      <p:sp>
        <p:nvSpPr>
          <p:cNvPr id="21" name="Rechteck 20">
            <a:extLst>
              <a:ext uri="{FF2B5EF4-FFF2-40B4-BE49-F238E27FC236}">
                <a16:creationId xmlns:a16="http://schemas.microsoft.com/office/drawing/2014/main" id="{6F3D7BA4-554E-4E23-9675-3297032C4A4F}"/>
              </a:ext>
            </a:extLst>
          </p:cNvPr>
          <p:cNvSpPr/>
          <p:nvPr userDrawn="1"/>
        </p:nvSpPr>
        <p:spPr bwMode="gray">
          <a:xfrm>
            <a:off x="-1" y="2456688"/>
            <a:ext cx="4043364" cy="504000"/>
          </a:xfrm>
          <a:prstGeom prst="rect">
            <a:avLst/>
          </a:prstGeom>
          <a:solidFill>
            <a:srgbClr val="F49F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600" dirty="0" err="1"/>
          </a:p>
        </p:txBody>
      </p:sp>
      <p:sp>
        <p:nvSpPr>
          <p:cNvPr id="24" name="Rechteck 23">
            <a:extLst>
              <a:ext uri="{FF2B5EF4-FFF2-40B4-BE49-F238E27FC236}">
                <a16:creationId xmlns:a16="http://schemas.microsoft.com/office/drawing/2014/main" id="{2B0F5CDE-0E73-4EB1-9401-622EF3EE2181}"/>
              </a:ext>
            </a:extLst>
          </p:cNvPr>
          <p:cNvSpPr/>
          <p:nvPr userDrawn="1"/>
        </p:nvSpPr>
        <p:spPr bwMode="gray">
          <a:xfrm>
            <a:off x="-1" y="3429825"/>
            <a:ext cx="4043364" cy="504000"/>
          </a:xfrm>
          <a:prstGeom prst="rect">
            <a:avLst/>
          </a:prstGeom>
          <a:solidFill>
            <a:srgbClr val="F49F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600" dirty="0" err="1"/>
          </a:p>
        </p:txBody>
      </p:sp>
      <p:sp>
        <p:nvSpPr>
          <p:cNvPr id="25" name="Rechteck 24">
            <a:extLst>
              <a:ext uri="{FF2B5EF4-FFF2-40B4-BE49-F238E27FC236}">
                <a16:creationId xmlns:a16="http://schemas.microsoft.com/office/drawing/2014/main" id="{471534D4-B3CD-4FDD-81C5-EF29F0218959}"/>
              </a:ext>
            </a:extLst>
          </p:cNvPr>
          <p:cNvSpPr/>
          <p:nvPr userDrawn="1"/>
        </p:nvSpPr>
        <p:spPr bwMode="gray">
          <a:xfrm>
            <a:off x="-1" y="4401375"/>
            <a:ext cx="4043364" cy="504000"/>
          </a:xfrm>
          <a:prstGeom prst="rect">
            <a:avLst/>
          </a:prstGeom>
          <a:solidFill>
            <a:srgbClr val="F49F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600" dirty="0" err="1"/>
          </a:p>
        </p:txBody>
      </p:sp>
      <p:sp>
        <p:nvSpPr>
          <p:cNvPr id="26" name="Rechteck 25">
            <a:extLst>
              <a:ext uri="{FF2B5EF4-FFF2-40B4-BE49-F238E27FC236}">
                <a16:creationId xmlns:a16="http://schemas.microsoft.com/office/drawing/2014/main" id="{3CD48A76-B6E9-4BB2-B675-8D7BC3B91F5B}"/>
              </a:ext>
            </a:extLst>
          </p:cNvPr>
          <p:cNvSpPr/>
          <p:nvPr userDrawn="1"/>
        </p:nvSpPr>
        <p:spPr bwMode="gray">
          <a:xfrm>
            <a:off x="-1" y="5380655"/>
            <a:ext cx="4043364" cy="504000"/>
          </a:xfrm>
          <a:prstGeom prst="rect">
            <a:avLst/>
          </a:prstGeom>
          <a:solidFill>
            <a:srgbClr val="F49F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600" dirty="0" err="1"/>
          </a:p>
        </p:txBody>
      </p:sp>
      <p:sp>
        <p:nvSpPr>
          <p:cNvPr id="23" name="Rechteck 22">
            <a:extLst>
              <a:ext uri="{FF2B5EF4-FFF2-40B4-BE49-F238E27FC236}">
                <a16:creationId xmlns:a16="http://schemas.microsoft.com/office/drawing/2014/main" id="{BFE24309-D8CF-496E-AA1D-B664B90D3C1F}"/>
              </a:ext>
            </a:extLst>
          </p:cNvPr>
          <p:cNvSpPr/>
          <p:nvPr userDrawn="1"/>
        </p:nvSpPr>
        <p:spPr bwMode="gray">
          <a:xfrm>
            <a:off x="5087938" y="1952625"/>
            <a:ext cx="7104062" cy="4905375"/>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600" dirty="0" err="1"/>
          </a:p>
        </p:txBody>
      </p:sp>
      <p:sp>
        <p:nvSpPr>
          <p:cNvPr id="31" name="Rechteck 30">
            <a:extLst>
              <a:ext uri="{FF2B5EF4-FFF2-40B4-BE49-F238E27FC236}">
                <a16:creationId xmlns:a16="http://schemas.microsoft.com/office/drawing/2014/main" id="{D3DA0664-74DA-496A-A215-87EE34D61CA4}"/>
              </a:ext>
            </a:extLst>
          </p:cNvPr>
          <p:cNvSpPr/>
          <p:nvPr userDrawn="1"/>
        </p:nvSpPr>
        <p:spPr bwMode="gray">
          <a:xfrm>
            <a:off x="6096000" y="4401374"/>
            <a:ext cx="6096000" cy="245662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600" dirty="0" err="1"/>
          </a:p>
        </p:txBody>
      </p:sp>
      <p:sp>
        <p:nvSpPr>
          <p:cNvPr id="19" name="Rechteck 18">
            <a:extLst>
              <a:ext uri="{FF2B5EF4-FFF2-40B4-BE49-F238E27FC236}">
                <a16:creationId xmlns:a16="http://schemas.microsoft.com/office/drawing/2014/main" id="{807B5AA0-D076-495C-A212-0D431A03646E}"/>
              </a:ext>
            </a:extLst>
          </p:cNvPr>
          <p:cNvSpPr/>
          <p:nvPr userDrawn="1"/>
        </p:nvSpPr>
        <p:spPr bwMode="gray">
          <a:xfrm>
            <a:off x="28423" y="6359935"/>
            <a:ext cx="4043364" cy="504000"/>
          </a:xfrm>
          <a:prstGeom prst="rect">
            <a:avLst/>
          </a:prstGeom>
          <a:solidFill>
            <a:srgbClr val="F49F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600" dirty="0" err="1"/>
          </a:p>
        </p:txBody>
      </p:sp>
    </p:spTree>
    <p:extLst>
      <p:ext uri="{BB962C8B-B14F-4D97-AF65-F5344CB8AC3E}">
        <p14:creationId xmlns:p14="http://schemas.microsoft.com/office/powerpoint/2010/main" val="135944902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Intro 4">
    <p:spTree>
      <p:nvGrpSpPr>
        <p:cNvPr id="1" name=""/>
        <p:cNvGrpSpPr/>
        <p:nvPr/>
      </p:nvGrpSpPr>
      <p:grpSpPr>
        <a:xfrm>
          <a:off x="0" y="0"/>
          <a:ext cx="0" cy="0"/>
          <a:chOff x="0" y="0"/>
          <a:chExt cx="0" cy="0"/>
        </a:xfrm>
      </p:grpSpPr>
      <p:sp>
        <p:nvSpPr>
          <p:cNvPr id="20" name="Rechteck 19">
            <a:extLst>
              <a:ext uri="{FF2B5EF4-FFF2-40B4-BE49-F238E27FC236}">
                <a16:creationId xmlns:a16="http://schemas.microsoft.com/office/drawing/2014/main" id="{140E8EEC-46F2-4B35-87AC-700E0D244779}"/>
              </a:ext>
            </a:extLst>
          </p:cNvPr>
          <p:cNvSpPr/>
          <p:nvPr userDrawn="1"/>
        </p:nvSpPr>
        <p:spPr bwMode="gray">
          <a:xfrm>
            <a:off x="0" y="1952625"/>
            <a:ext cx="6096000" cy="4905375"/>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600" dirty="0" err="1"/>
          </a:p>
        </p:txBody>
      </p:sp>
      <p:pic>
        <p:nvPicPr>
          <p:cNvPr id="8" name="Grafik 7">
            <a:extLst>
              <a:ext uri="{FF2B5EF4-FFF2-40B4-BE49-F238E27FC236}">
                <a16:creationId xmlns:a16="http://schemas.microsoft.com/office/drawing/2014/main" id="{0A356983-F90E-4A48-860D-1EC103066500}"/>
              </a:ext>
            </a:extLst>
          </p:cNvPr>
          <p:cNvPicPr/>
          <p:nvPr userDrawn="1"/>
        </p:nvPicPr>
        <p:blipFill>
          <a:blip r:embed="rId2" cstate="hqprint">
            <a:extLst>
              <a:ext uri="{28A0092B-C50C-407E-A947-70E740481C1C}">
                <a14:useLocalDpi xmlns:a14="http://schemas.microsoft.com/office/drawing/2010/main" val="0"/>
              </a:ext>
            </a:extLst>
          </a:blip>
          <a:stretch>
            <a:fillRect/>
          </a:stretch>
        </p:blipFill>
        <p:spPr bwMode="gray">
          <a:xfrm>
            <a:off x="442728" y="427632"/>
            <a:ext cx="2029010" cy="730343"/>
          </a:xfrm>
          <a:prstGeom prst="rect">
            <a:avLst/>
          </a:prstGeom>
        </p:spPr>
      </p:pic>
      <p:sp>
        <p:nvSpPr>
          <p:cNvPr id="13" name="Rechteck 12">
            <a:extLst>
              <a:ext uri="{FF2B5EF4-FFF2-40B4-BE49-F238E27FC236}">
                <a16:creationId xmlns:a16="http://schemas.microsoft.com/office/drawing/2014/main" id="{562616DF-97B9-4D6A-96AE-A6341EA17B76}"/>
              </a:ext>
            </a:extLst>
          </p:cNvPr>
          <p:cNvSpPr/>
          <p:nvPr userDrawn="1"/>
        </p:nvSpPr>
        <p:spPr bwMode="gray">
          <a:xfrm>
            <a:off x="9644423" y="413303"/>
            <a:ext cx="2318604" cy="44792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algn="l">
              <a:lnSpc>
                <a:spcPts val="1700"/>
              </a:lnSpc>
            </a:pPr>
            <a:r>
              <a:rPr lang="de-DE" sz="1700" b="0" spc="40" baseline="0" dirty="0">
                <a:solidFill>
                  <a:schemeClr val="tx1"/>
                </a:solidFill>
              </a:rPr>
              <a:t>Optional: Institut </a:t>
            </a:r>
          </a:p>
          <a:p>
            <a:pPr algn="l">
              <a:lnSpc>
                <a:spcPts val="1700"/>
              </a:lnSpc>
            </a:pPr>
            <a:r>
              <a:rPr lang="de-DE" sz="1700" b="0" spc="40" baseline="0" dirty="0">
                <a:solidFill>
                  <a:schemeClr val="tx1"/>
                </a:solidFill>
              </a:rPr>
              <a:t>Name des Instituts</a:t>
            </a:r>
          </a:p>
        </p:txBody>
      </p:sp>
      <p:sp>
        <p:nvSpPr>
          <p:cNvPr id="14" name="Eckige Klammer rechts 13">
            <a:extLst>
              <a:ext uri="{FF2B5EF4-FFF2-40B4-BE49-F238E27FC236}">
                <a16:creationId xmlns:a16="http://schemas.microsoft.com/office/drawing/2014/main" id="{0DD8E0B1-839F-40DF-B319-9D073963F17A}"/>
              </a:ext>
            </a:extLst>
          </p:cNvPr>
          <p:cNvSpPr/>
          <p:nvPr userDrawn="1"/>
        </p:nvSpPr>
        <p:spPr bwMode="gray">
          <a:xfrm rot="16200000">
            <a:off x="10470291" y="-1584463"/>
            <a:ext cx="189310" cy="2799411"/>
          </a:xfrm>
          <a:prstGeom prst="rightBracket">
            <a:avLst>
              <a:gd name="adj" fmla="val 0"/>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de-DE"/>
          </a:p>
        </p:txBody>
      </p:sp>
      <p:sp>
        <p:nvSpPr>
          <p:cNvPr id="15" name="Rechteck 14">
            <a:extLst>
              <a:ext uri="{FF2B5EF4-FFF2-40B4-BE49-F238E27FC236}">
                <a16:creationId xmlns:a16="http://schemas.microsoft.com/office/drawing/2014/main" id="{3BBC1A6E-5591-4590-B56D-89FA5CAE8E9F}"/>
              </a:ext>
            </a:extLst>
          </p:cNvPr>
          <p:cNvSpPr/>
          <p:nvPr userDrawn="1"/>
        </p:nvSpPr>
        <p:spPr bwMode="gray">
          <a:xfrm>
            <a:off x="9163616" y="-216694"/>
            <a:ext cx="2799411" cy="18931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algn="ctr">
              <a:lnSpc>
                <a:spcPts val="1200"/>
              </a:lnSpc>
            </a:pPr>
            <a:r>
              <a:rPr lang="de-DE" sz="900" b="0" spc="20" baseline="0" dirty="0">
                <a:solidFill>
                  <a:schemeClr val="bg1">
                    <a:lumMod val="50000"/>
                  </a:schemeClr>
                </a:solidFill>
              </a:rPr>
              <a:t>Eingabe im Folienmaster (Ansicht &gt; Folienmaster)</a:t>
            </a:r>
          </a:p>
        </p:txBody>
      </p:sp>
      <p:sp>
        <p:nvSpPr>
          <p:cNvPr id="17" name="Rechteck 16">
            <a:extLst>
              <a:ext uri="{FF2B5EF4-FFF2-40B4-BE49-F238E27FC236}">
                <a16:creationId xmlns:a16="http://schemas.microsoft.com/office/drawing/2014/main" id="{E053708E-DE3A-4905-AD21-45C7EC7BC2FD}"/>
              </a:ext>
            </a:extLst>
          </p:cNvPr>
          <p:cNvSpPr/>
          <p:nvPr userDrawn="1"/>
        </p:nvSpPr>
        <p:spPr bwMode="gray">
          <a:xfrm>
            <a:off x="9651594" y="1036861"/>
            <a:ext cx="2311433" cy="69995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algn="l">
              <a:lnSpc>
                <a:spcPts val="1200"/>
              </a:lnSpc>
            </a:pPr>
            <a:r>
              <a:rPr lang="de-DE" sz="1000" b="1" spc="20" baseline="0" dirty="0">
                <a:solidFill>
                  <a:schemeClr val="tx1"/>
                </a:solidFill>
              </a:rPr>
              <a:t>Dezernat/Referat/Fachbereich 00</a:t>
            </a:r>
          </a:p>
          <a:p>
            <a:pPr algn="l">
              <a:lnSpc>
                <a:spcPts val="1200"/>
              </a:lnSpc>
            </a:pPr>
            <a:r>
              <a:rPr lang="de-DE" sz="1000" b="0" spc="20" baseline="0" dirty="0">
                <a:solidFill>
                  <a:schemeClr val="tx1"/>
                </a:solidFill>
              </a:rPr>
              <a:t>Name des Dezernats/Referats/</a:t>
            </a:r>
          </a:p>
          <a:p>
            <a:pPr algn="l">
              <a:lnSpc>
                <a:spcPts val="1200"/>
              </a:lnSpc>
            </a:pPr>
            <a:r>
              <a:rPr lang="de-DE" sz="1000" b="0" spc="20" baseline="0" dirty="0">
                <a:solidFill>
                  <a:schemeClr val="tx1"/>
                </a:solidFill>
              </a:rPr>
              <a:t>Fachbereichs auch zweizeilig möglich</a:t>
            </a:r>
          </a:p>
        </p:txBody>
      </p:sp>
      <p:sp>
        <p:nvSpPr>
          <p:cNvPr id="23" name="Rechteck 22">
            <a:extLst>
              <a:ext uri="{FF2B5EF4-FFF2-40B4-BE49-F238E27FC236}">
                <a16:creationId xmlns:a16="http://schemas.microsoft.com/office/drawing/2014/main" id="{BFE24309-D8CF-496E-AA1D-B664B90D3C1F}"/>
              </a:ext>
            </a:extLst>
          </p:cNvPr>
          <p:cNvSpPr/>
          <p:nvPr userDrawn="1"/>
        </p:nvSpPr>
        <p:spPr bwMode="gray">
          <a:xfrm>
            <a:off x="6096000" y="1952625"/>
            <a:ext cx="6096000" cy="4905375"/>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600" dirty="0" err="1"/>
          </a:p>
        </p:txBody>
      </p:sp>
      <p:sp>
        <p:nvSpPr>
          <p:cNvPr id="33" name="Rechteck 32">
            <a:extLst>
              <a:ext uri="{FF2B5EF4-FFF2-40B4-BE49-F238E27FC236}">
                <a16:creationId xmlns:a16="http://schemas.microsoft.com/office/drawing/2014/main" id="{E4141D52-3618-414B-A563-6A32A782B37C}"/>
              </a:ext>
            </a:extLst>
          </p:cNvPr>
          <p:cNvSpPr/>
          <p:nvPr userDrawn="1"/>
        </p:nvSpPr>
        <p:spPr bwMode="gray">
          <a:xfrm>
            <a:off x="9156700" y="2960688"/>
            <a:ext cx="3035299" cy="3897312"/>
          </a:xfrm>
          <a:prstGeom prst="rect">
            <a:avLst/>
          </a:prstGeom>
          <a:solidFill>
            <a:srgbClr val="8581B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600" dirty="0" err="1"/>
          </a:p>
        </p:txBody>
      </p:sp>
      <p:sp>
        <p:nvSpPr>
          <p:cNvPr id="22" name="Rechteck 21">
            <a:extLst>
              <a:ext uri="{FF2B5EF4-FFF2-40B4-BE49-F238E27FC236}">
                <a16:creationId xmlns:a16="http://schemas.microsoft.com/office/drawing/2014/main" id="{9D1FFECA-CE3D-4183-B2EB-77B82BE437BE}"/>
              </a:ext>
            </a:extLst>
          </p:cNvPr>
          <p:cNvSpPr/>
          <p:nvPr userDrawn="1"/>
        </p:nvSpPr>
        <p:spPr bwMode="gray">
          <a:xfrm>
            <a:off x="0" y="2960688"/>
            <a:ext cx="1019177" cy="389731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600" dirty="0" err="1"/>
          </a:p>
        </p:txBody>
      </p:sp>
      <p:sp>
        <p:nvSpPr>
          <p:cNvPr id="27" name="Rechteck 26">
            <a:extLst>
              <a:ext uri="{FF2B5EF4-FFF2-40B4-BE49-F238E27FC236}">
                <a16:creationId xmlns:a16="http://schemas.microsoft.com/office/drawing/2014/main" id="{1408DBDF-1F31-4F92-BD2B-2F4676144A82}"/>
              </a:ext>
            </a:extLst>
          </p:cNvPr>
          <p:cNvSpPr/>
          <p:nvPr userDrawn="1"/>
        </p:nvSpPr>
        <p:spPr bwMode="gray">
          <a:xfrm>
            <a:off x="2027239" y="2960688"/>
            <a:ext cx="1008062" cy="389731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600" dirty="0" err="1"/>
          </a:p>
        </p:txBody>
      </p:sp>
      <p:sp>
        <p:nvSpPr>
          <p:cNvPr id="28" name="Rechteck 27">
            <a:extLst>
              <a:ext uri="{FF2B5EF4-FFF2-40B4-BE49-F238E27FC236}">
                <a16:creationId xmlns:a16="http://schemas.microsoft.com/office/drawing/2014/main" id="{568C62CA-75E6-4BD3-8CBF-B10BF263476E}"/>
              </a:ext>
            </a:extLst>
          </p:cNvPr>
          <p:cNvSpPr/>
          <p:nvPr userDrawn="1"/>
        </p:nvSpPr>
        <p:spPr bwMode="gray">
          <a:xfrm>
            <a:off x="4043363" y="2960688"/>
            <a:ext cx="1044575" cy="389731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600" dirty="0" err="1"/>
          </a:p>
        </p:txBody>
      </p:sp>
    </p:spTree>
    <p:extLst>
      <p:ext uri="{BB962C8B-B14F-4D97-AF65-F5344CB8AC3E}">
        <p14:creationId xmlns:p14="http://schemas.microsoft.com/office/powerpoint/2010/main" val="93513702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Intro 5">
    <p:spTree>
      <p:nvGrpSpPr>
        <p:cNvPr id="1" name=""/>
        <p:cNvGrpSpPr/>
        <p:nvPr/>
      </p:nvGrpSpPr>
      <p:grpSpPr>
        <a:xfrm>
          <a:off x="0" y="0"/>
          <a:ext cx="0" cy="0"/>
          <a:chOff x="0" y="0"/>
          <a:chExt cx="0" cy="0"/>
        </a:xfrm>
      </p:grpSpPr>
      <p:sp>
        <p:nvSpPr>
          <p:cNvPr id="23" name="Rechteck 22">
            <a:extLst>
              <a:ext uri="{FF2B5EF4-FFF2-40B4-BE49-F238E27FC236}">
                <a16:creationId xmlns:a16="http://schemas.microsoft.com/office/drawing/2014/main" id="{BFE24309-D8CF-496E-AA1D-B664B90D3C1F}"/>
              </a:ext>
            </a:extLst>
          </p:cNvPr>
          <p:cNvSpPr/>
          <p:nvPr userDrawn="1"/>
        </p:nvSpPr>
        <p:spPr bwMode="gray">
          <a:xfrm>
            <a:off x="-1" y="1952625"/>
            <a:ext cx="12192002" cy="4905375"/>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600" dirty="0" err="1"/>
          </a:p>
        </p:txBody>
      </p:sp>
      <p:sp>
        <p:nvSpPr>
          <p:cNvPr id="31" name="Rechteck 30">
            <a:extLst>
              <a:ext uri="{FF2B5EF4-FFF2-40B4-BE49-F238E27FC236}">
                <a16:creationId xmlns:a16="http://schemas.microsoft.com/office/drawing/2014/main" id="{D3DA0664-74DA-496A-A215-87EE34D61CA4}"/>
              </a:ext>
            </a:extLst>
          </p:cNvPr>
          <p:cNvSpPr/>
          <p:nvPr userDrawn="1"/>
        </p:nvSpPr>
        <p:spPr bwMode="gray">
          <a:xfrm>
            <a:off x="4043363" y="2960688"/>
            <a:ext cx="1044575" cy="389731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600" dirty="0" err="1"/>
          </a:p>
        </p:txBody>
      </p:sp>
      <p:sp>
        <p:nvSpPr>
          <p:cNvPr id="20" name="Rechteck 19">
            <a:extLst>
              <a:ext uri="{FF2B5EF4-FFF2-40B4-BE49-F238E27FC236}">
                <a16:creationId xmlns:a16="http://schemas.microsoft.com/office/drawing/2014/main" id="{140E8EEC-46F2-4B35-87AC-700E0D244779}"/>
              </a:ext>
            </a:extLst>
          </p:cNvPr>
          <p:cNvSpPr/>
          <p:nvPr userDrawn="1"/>
        </p:nvSpPr>
        <p:spPr bwMode="gray">
          <a:xfrm>
            <a:off x="1" y="1952625"/>
            <a:ext cx="3028384" cy="4905375"/>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600" dirty="0" err="1"/>
          </a:p>
        </p:txBody>
      </p:sp>
      <p:pic>
        <p:nvPicPr>
          <p:cNvPr id="8" name="Grafik 7">
            <a:extLst>
              <a:ext uri="{FF2B5EF4-FFF2-40B4-BE49-F238E27FC236}">
                <a16:creationId xmlns:a16="http://schemas.microsoft.com/office/drawing/2014/main" id="{0A356983-F90E-4A48-860D-1EC103066500}"/>
              </a:ext>
            </a:extLst>
          </p:cNvPr>
          <p:cNvPicPr/>
          <p:nvPr userDrawn="1"/>
        </p:nvPicPr>
        <p:blipFill>
          <a:blip r:embed="rId2" cstate="hqprint">
            <a:extLst>
              <a:ext uri="{28A0092B-C50C-407E-A947-70E740481C1C}">
                <a14:useLocalDpi xmlns:a14="http://schemas.microsoft.com/office/drawing/2010/main" val="0"/>
              </a:ext>
            </a:extLst>
          </a:blip>
          <a:stretch>
            <a:fillRect/>
          </a:stretch>
        </p:blipFill>
        <p:spPr bwMode="gray">
          <a:xfrm>
            <a:off x="442728" y="427632"/>
            <a:ext cx="2029010" cy="730343"/>
          </a:xfrm>
          <a:prstGeom prst="rect">
            <a:avLst/>
          </a:prstGeom>
        </p:spPr>
      </p:pic>
      <p:sp>
        <p:nvSpPr>
          <p:cNvPr id="13" name="Rechteck 12">
            <a:extLst>
              <a:ext uri="{FF2B5EF4-FFF2-40B4-BE49-F238E27FC236}">
                <a16:creationId xmlns:a16="http://schemas.microsoft.com/office/drawing/2014/main" id="{562616DF-97B9-4D6A-96AE-A6341EA17B76}"/>
              </a:ext>
            </a:extLst>
          </p:cNvPr>
          <p:cNvSpPr/>
          <p:nvPr userDrawn="1"/>
        </p:nvSpPr>
        <p:spPr bwMode="gray">
          <a:xfrm>
            <a:off x="9644423" y="413303"/>
            <a:ext cx="2318604" cy="44792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algn="l">
              <a:lnSpc>
                <a:spcPts val="1700"/>
              </a:lnSpc>
            </a:pPr>
            <a:r>
              <a:rPr lang="de-DE" sz="1700" b="0" spc="40" baseline="0" dirty="0">
                <a:solidFill>
                  <a:schemeClr val="tx1"/>
                </a:solidFill>
              </a:rPr>
              <a:t>Optional: Institut </a:t>
            </a:r>
          </a:p>
          <a:p>
            <a:pPr algn="l">
              <a:lnSpc>
                <a:spcPts val="1700"/>
              </a:lnSpc>
            </a:pPr>
            <a:r>
              <a:rPr lang="de-DE" sz="1700" b="0" spc="40" baseline="0" dirty="0">
                <a:solidFill>
                  <a:schemeClr val="tx1"/>
                </a:solidFill>
              </a:rPr>
              <a:t>Name des Instituts</a:t>
            </a:r>
          </a:p>
        </p:txBody>
      </p:sp>
      <p:sp>
        <p:nvSpPr>
          <p:cNvPr id="14" name="Eckige Klammer rechts 13">
            <a:extLst>
              <a:ext uri="{FF2B5EF4-FFF2-40B4-BE49-F238E27FC236}">
                <a16:creationId xmlns:a16="http://schemas.microsoft.com/office/drawing/2014/main" id="{0DD8E0B1-839F-40DF-B319-9D073963F17A}"/>
              </a:ext>
            </a:extLst>
          </p:cNvPr>
          <p:cNvSpPr/>
          <p:nvPr userDrawn="1"/>
        </p:nvSpPr>
        <p:spPr bwMode="gray">
          <a:xfrm rot="16200000">
            <a:off x="10470291" y="-1584463"/>
            <a:ext cx="189310" cy="2799411"/>
          </a:xfrm>
          <a:prstGeom prst="rightBracket">
            <a:avLst>
              <a:gd name="adj" fmla="val 0"/>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de-DE"/>
          </a:p>
        </p:txBody>
      </p:sp>
      <p:sp>
        <p:nvSpPr>
          <p:cNvPr id="15" name="Rechteck 14">
            <a:extLst>
              <a:ext uri="{FF2B5EF4-FFF2-40B4-BE49-F238E27FC236}">
                <a16:creationId xmlns:a16="http://schemas.microsoft.com/office/drawing/2014/main" id="{3BBC1A6E-5591-4590-B56D-89FA5CAE8E9F}"/>
              </a:ext>
            </a:extLst>
          </p:cNvPr>
          <p:cNvSpPr/>
          <p:nvPr userDrawn="1"/>
        </p:nvSpPr>
        <p:spPr bwMode="gray">
          <a:xfrm>
            <a:off x="9163616" y="-216694"/>
            <a:ext cx="2799411" cy="18931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algn="ctr">
              <a:lnSpc>
                <a:spcPts val="1200"/>
              </a:lnSpc>
            </a:pPr>
            <a:r>
              <a:rPr lang="de-DE" sz="900" b="0" spc="20" baseline="0" dirty="0">
                <a:solidFill>
                  <a:schemeClr val="bg1">
                    <a:lumMod val="50000"/>
                  </a:schemeClr>
                </a:solidFill>
              </a:rPr>
              <a:t>Eingabe im Folienmaster (Ansicht &gt; Folienmaster)</a:t>
            </a:r>
          </a:p>
        </p:txBody>
      </p:sp>
      <p:sp>
        <p:nvSpPr>
          <p:cNvPr id="17" name="Rechteck 16">
            <a:extLst>
              <a:ext uri="{FF2B5EF4-FFF2-40B4-BE49-F238E27FC236}">
                <a16:creationId xmlns:a16="http://schemas.microsoft.com/office/drawing/2014/main" id="{E053708E-DE3A-4905-AD21-45C7EC7BC2FD}"/>
              </a:ext>
            </a:extLst>
          </p:cNvPr>
          <p:cNvSpPr/>
          <p:nvPr userDrawn="1"/>
        </p:nvSpPr>
        <p:spPr bwMode="gray">
          <a:xfrm>
            <a:off x="9651594" y="1036861"/>
            <a:ext cx="2311433" cy="69995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algn="l">
              <a:lnSpc>
                <a:spcPts val="1200"/>
              </a:lnSpc>
            </a:pPr>
            <a:r>
              <a:rPr lang="de-DE" sz="1000" b="1" spc="20" baseline="0" dirty="0">
                <a:solidFill>
                  <a:schemeClr val="tx1"/>
                </a:solidFill>
              </a:rPr>
              <a:t>Dezernat/Referat/Fachbereich 00</a:t>
            </a:r>
          </a:p>
          <a:p>
            <a:pPr algn="l">
              <a:lnSpc>
                <a:spcPts val="1200"/>
              </a:lnSpc>
            </a:pPr>
            <a:r>
              <a:rPr lang="de-DE" sz="1000" b="0" spc="20" baseline="0" dirty="0">
                <a:solidFill>
                  <a:schemeClr val="tx1"/>
                </a:solidFill>
              </a:rPr>
              <a:t>Name des Dezernats/Referats/</a:t>
            </a:r>
          </a:p>
          <a:p>
            <a:pPr algn="l">
              <a:lnSpc>
                <a:spcPts val="1200"/>
              </a:lnSpc>
            </a:pPr>
            <a:r>
              <a:rPr lang="de-DE" sz="1000" b="0" spc="20" baseline="0" dirty="0">
                <a:solidFill>
                  <a:schemeClr val="tx1"/>
                </a:solidFill>
              </a:rPr>
              <a:t>Fachbereichs auch zweizeilig möglich</a:t>
            </a:r>
          </a:p>
        </p:txBody>
      </p:sp>
      <p:sp>
        <p:nvSpPr>
          <p:cNvPr id="21" name="Rechteck 20">
            <a:extLst>
              <a:ext uri="{FF2B5EF4-FFF2-40B4-BE49-F238E27FC236}">
                <a16:creationId xmlns:a16="http://schemas.microsoft.com/office/drawing/2014/main" id="{6F3D7BA4-554E-4E23-9675-3297032C4A4F}"/>
              </a:ext>
            </a:extLst>
          </p:cNvPr>
          <p:cNvSpPr/>
          <p:nvPr userDrawn="1"/>
        </p:nvSpPr>
        <p:spPr bwMode="gray">
          <a:xfrm>
            <a:off x="-1" y="2960688"/>
            <a:ext cx="2027239" cy="5040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600" dirty="0" err="1"/>
          </a:p>
        </p:txBody>
      </p:sp>
      <p:sp>
        <p:nvSpPr>
          <p:cNvPr id="24" name="Rechteck 23">
            <a:extLst>
              <a:ext uri="{FF2B5EF4-FFF2-40B4-BE49-F238E27FC236}">
                <a16:creationId xmlns:a16="http://schemas.microsoft.com/office/drawing/2014/main" id="{2B0F5CDE-0E73-4EB1-9401-622EF3EE2181}"/>
              </a:ext>
            </a:extLst>
          </p:cNvPr>
          <p:cNvSpPr/>
          <p:nvPr userDrawn="1"/>
        </p:nvSpPr>
        <p:spPr bwMode="gray">
          <a:xfrm>
            <a:off x="-1" y="3933825"/>
            <a:ext cx="2027239" cy="5040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600" dirty="0" err="1"/>
          </a:p>
        </p:txBody>
      </p:sp>
      <p:sp>
        <p:nvSpPr>
          <p:cNvPr id="25" name="Rechteck 24">
            <a:extLst>
              <a:ext uri="{FF2B5EF4-FFF2-40B4-BE49-F238E27FC236}">
                <a16:creationId xmlns:a16="http://schemas.microsoft.com/office/drawing/2014/main" id="{471534D4-B3CD-4FDD-81C5-EF29F0218959}"/>
              </a:ext>
            </a:extLst>
          </p:cNvPr>
          <p:cNvSpPr/>
          <p:nvPr userDrawn="1"/>
        </p:nvSpPr>
        <p:spPr bwMode="gray">
          <a:xfrm>
            <a:off x="-1" y="4905375"/>
            <a:ext cx="2027239" cy="5040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600" dirty="0" err="1"/>
          </a:p>
        </p:txBody>
      </p:sp>
      <p:sp>
        <p:nvSpPr>
          <p:cNvPr id="26" name="Rechteck 25">
            <a:extLst>
              <a:ext uri="{FF2B5EF4-FFF2-40B4-BE49-F238E27FC236}">
                <a16:creationId xmlns:a16="http://schemas.microsoft.com/office/drawing/2014/main" id="{3CD48A76-B6E9-4BB2-B675-8D7BC3B91F5B}"/>
              </a:ext>
            </a:extLst>
          </p:cNvPr>
          <p:cNvSpPr/>
          <p:nvPr userDrawn="1"/>
        </p:nvSpPr>
        <p:spPr bwMode="gray">
          <a:xfrm>
            <a:off x="-1" y="5884655"/>
            <a:ext cx="2027239" cy="5040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600" dirty="0" err="1"/>
          </a:p>
        </p:txBody>
      </p:sp>
      <p:sp>
        <p:nvSpPr>
          <p:cNvPr id="18" name="Bildplatzhalter 5">
            <a:extLst>
              <a:ext uri="{FF2B5EF4-FFF2-40B4-BE49-F238E27FC236}">
                <a16:creationId xmlns:a16="http://schemas.microsoft.com/office/drawing/2014/main" id="{CFDE88C3-06B4-440E-95D0-050925E5DC68}"/>
              </a:ext>
            </a:extLst>
          </p:cNvPr>
          <p:cNvSpPr>
            <a:spLocks noGrp="1"/>
          </p:cNvSpPr>
          <p:nvPr>
            <p:ph type="pic" sz="quarter" idx="14"/>
          </p:nvPr>
        </p:nvSpPr>
        <p:spPr bwMode="gray">
          <a:xfrm>
            <a:off x="5097461" y="1952625"/>
            <a:ext cx="7094538" cy="4905375"/>
          </a:xfrm>
          <a:solidFill>
            <a:schemeClr val="bg2"/>
          </a:solidFill>
        </p:spPr>
        <p:txBody>
          <a:bodyPr anchor="ctr"/>
          <a:lstStyle>
            <a:lvl1pPr marL="0" indent="0" algn="ctr">
              <a:buNone/>
              <a:defRPr/>
            </a:lvl1pPr>
          </a:lstStyle>
          <a:p>
            <a:r>
              <a:rPr lang="de-DE"/>
              <a:t>Bild durch Klicken auf Symbol hinzufügen</a:t>
            </a:r>
            <a:endParaRPr lang="de-DE" dirty="0"/>
          </a:p>
        </p:txBody>
      </p:sp>
    </p:spTree>
    <p:extLst>
      <p:ext uri="{BB962C8B-B14F-4D97-AF65-F5344CB8AC3E}">
        <p14:creationId xmlns:p14="http://schemas.microsoft.com/office/powerpoint/2010/main" val="22759230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Intro 6">
    <p:spTree>
      <p:nvGrpSpPr>
        <p:cNvPr id="1" name=""/>
        <p:cNvGrpSpPr/>
        <p:nvPr/>
      </p:nvGrpSpPr>
      <p:grpSpPr>
        <a:xfrm>
          <a:off x="0" y="0"/>
          <a:ext cx="0" cy="0"/>
          <a:chOff x="0" y="0"/>
          <a:chExt cx="0" cy="0"/>
        </a:xfrm>
      </p:grpSpPr>
      <p:sp>
        <p:nvSpPr>
          <p:cNvPr id="20" name="Rechteck 19">
            <a:extLst>
              <a:ext uri="{FF2B5EF4-FFF2-40B4-BE49-F238E27FC236}">
                <a16:creationId xmlns:a16="http://schemas.microsoft.com/office/drawing/2014/main" id="{140E8EEC-46F2-4B35-87AC-700E0D244779}"/>
              </a:ext>
            </a:extLst>
          </p:cNvPr>
          <p:cNvSpPr/>
          <p:nvPr userDrawn="1"/>
        </p:nvSpPr>
        <p:spPr bwMode="gray">
          <a:xfrm>
            <a:off x="0" y="1952625"/>
            <a:ext cx="12191999" cy="4905375"/>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600" dirty="0" err="1"/>
          </a:p>
        </p:txBody>
      </p:sp>
      <p:pic>
        <p:nvPicPr>
          <p:cNvPr id="8" name="Grafik 7">
            <a:extLst>
              <a:ext uri="{FF2B5EF4-FFF2-40B4-BE49-F238E27FC236}">
                <a16:creationId xmlns:a16="http://schemas.microsoft.com/office/drawing/2014/main" id="{0A356983-F90E-4A48-860D-1EC103066500}"/>
              </a:ext>
            </a:extLst>
          </p:cNvPr>
          <p:cNvPicPr/>
          <p:nvPr userDrawn="1"/>
        </p:nvPicPr>
        <p:blipFill>
          <a:blip r:embed="rId2" cstate="hqprint">
            <a:extLst>
              <a:ext uri="{28A0092B-C50C-407E-A947-70E740481C1C}">
                <a14:useLocalDpi xmlns:a14="http://schemas.microsoft.com/office/drawing/2010/main" val="0"/>
              </a:ext>
            </a:extLst>
          </a:blip>
          <a:stretch>
            <a:fillRect/>
          </a:stretch>
        </p:blipFill>
        <p:spPr bwMode="gray">
          <a:xfrm>
            <a:off x="442728" y="427632"/>
            <a:ext cx="2029010" cy="730343"/>
          </a:xfrm>
          <a:prstGeom prst="rect">
            <a:avLst/>
          </a:prstGeom>
        </p:spPr>
      </p:pic>
      <p:sp>
        <p:nvSpPr>
          <p:cNvPr id="13" name="Rechteck 12">
            <a:extLst>
              <a:ext uri="{FF2B5EF4-FFF2-40B4-BE49-F238E27FC236}">
                <a16:creationId xmlns:a16="http://schemas.microsoft.com/office/drawing/2014/main" id="{562616DF-97B9-4D6A-96AE-A6341EA17B76}"/>
              </a:ext>
            </a:extLst>
          </p:cNvPr>
          <p:cNvSpPr/>
          <p:nvPr userDrawn="1"/>
        </p:nvSpPr>
        <p:spPr bwMode="gray">
          <a:xfrm>
            <a:off x="9644423" y="413303"/>
            <a:ext cx="2318604" cy="44792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algn="l">
              <a:lnSpc>
                <a:spcPts val="1700"/>
              </a:lnSpc>
            </a:pPr>
            <a:r>
              <a:rPr lang="de-DE" sz="1700" b="0" spc="40" baseline="0" dirty="0">
                <a:solidFill>
                  <a:schemeClr val="tx1"/>
                </a:solidFill>
              </a:rPr>
              <a:t>Optional: Institut </a:t>
            </a:r>
          </a:p>
          <a:p>
            <a:pPr algn="l">
              <a:lnSpc>
                <a:spcPts val="1700"/>
              </a:lnSpc>
            </a:pPr>
            <a:r>
              <a:rPr lang="de-DE" sz="1700" b="0" spc="40" baseline="0" dirty="0">
                <a:solidFill>
                  <a:schemeClr val="tx1"/>
                </a:solidFill>
              </a:rPr>
              <a:t>Name des Instituts</a:t>
            </a:r>
          </a:p>
        </p:txBody>
      </p:sp>
      <p:sp>
        <p:nvSpPr>
          <p:cNvPr id="14" name="Eckige Klammer rechts 13">
            <a:extLst>
              <a:ext uri="{FF2B5EF4-FFF2-40B4-BE49-F238E27FC236}">
                <a16:creationId xmlns:a16="http://schemas.microsoft.com/office/drawing/2014/main" id="{0DD8E0B1-839F-40DF-B319-9D073963F17A}"/>
              </a:ext>
            </a:extLst>
          </p:cNvPr>
          <p:cNvSpPr/>
          <p:nvPr userDrawn="1"/>
        </p:nvSpPr>
        <p:spPr bwMode="gray">
          <a:xfrm rot="16200000">
            <a:off x="10470291" y="-1584463"/>
            <a:ext cx="189310" cy="2799411"/>
          </a:xfrm>
          <a:prstGeom prst="rightBracket">
            <a:avLst>
              <a:gd name="adj" fmla="val 0"/>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de-DE"/>
          </a:p>
        </p:txBody>
      </p:sp>
      <p:sp>
        <p:nvSpPr>
          <p:cNvPr id="15" name="Rechteck 14">
            <a:extLst>
              <a:ext uri="{FF2B5EF4-FFF2-40B4-BE49-F238E27FC236}">
                <a16:creationId xmlns:a16="http://schemas.microsoft.com/office/drawing/2014/main" id="{3BBC1A6E-5591-4590-B56D-89FA5CAE8E9F}"/>
              </a:ext>
            </a:extLst>
          </p:cNvPr>
          <p:cNvSpPr/>
          <p:nvPr userDrawn="1"/>
        </p:nvSpPr>
        <p:spPr bwMode="gray">
          <a:xfrm>
            <a:off x="9163616" y="-216694"/>
            <a:ext cx="2799411" cy="18931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algn="ctr">
              <a:lnSpc>
                <a:spcPts val="1200"/>
              </a:lnSpc>
            </a:pPr>
            <a:r>
              <a:rPr lang="de-DE" sz="900" b="0" spc="20" baseline="0" dirty="0">
                <a:solidFill>
                  <a:schemeClr val="bg1">
                    <a:lumMod val="50000"/>
                  </a:schemeClr>
                </a:solidFill>
              </a:rPr>
              <a:t>Eingabe im Folienmaster (Ansicht &gt; Folienmaster)</a:t>
            </a:r>
          </a:p>
        </p:txBody>
      </p:sp>
      <p:sp>
        <p:nvSpPr>
          <p:cNvPr id="17" name="Rechteck 16">
            <a:extLst>
              <a:ext uri="{FF2B5EF4-FFF2-40B4-BE49-F238E27FC236}">
                <a16:creationId xmlns:a16="http://schemas.microsoft.com/office/drawing/2014/main" id="{E053708E-DE3A-4905-AD21-45C7EC7BC2FD}"/>
              </a:ext>
            </a:extLst>
          </p:cNvPr>
          <p:cNvSpPr/>
          <p:nvPr userDrawn="1"/>
        </p:nvSpPr>
        <p:spPr bwMode="gray">
          <a:xfrm>
            <a:off x="9651594" y="1036861"/>
            <a:ext cx="2311433" cy="69995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algn="l">
              <a:lnSpc>
                <a:spcPts val="1200"/>
              </a:lnSpc>
            </a:pPr>
            <a:r>
              <a:rPr lang="de-DE" sz="1000" b="1" spc="20" baseline="0" dirty="0">
                <a:solidFill>
                  <a:schemeClr val="tx1"/>
                </a:solidFill>
              </a:rPr>
              <a:t>Dezernat/Referat/Fachbereich 00</a:t>
            </a:r>
          </a:p>
          <a:p>
            <a:pPr algn="l">
              <a:lnSpc>
                <a:spcPts val="1200"/>
              </a:lnSpc>
            </a:pPr>
            <a:r>
              <a:rPr lang="de-DE" sz="1000" b="0" spc="20" baseline="0" dirty="0">
                <a:solidFill>
                  <a:schemeClr val="tx1"/>
                </a:solidFill>
              </a:rPr>
              <a:t>Name des Dezernats/Referats/</a:t>
            </a:r>
          </a:p>
          <a:p>
            <a:pPr algn="l">
              <a:lnSpc>
                <a:spcPts val="1200"/>
              </a:lnSpc>
            </a:pPr>
            <a:r>
              <a:rPr lang="de-DE" sz="1000" b="0" spc="20" baseline="0" dirty="0">
                <a:solidFill>
                  <a:schemeClr val="tx1"/>
                </a:solidFill>
              </a:rPr>
              <a:t>Fachbereichs auch zweizeilig möglich</a:t>
            </a:r>
          </a:p>
        </p:txBody>
      </p:sp>
      <p:sp>
        <p:nvSpPr>
          <p:cNvPr id="21" name="Rechteck 20">
            <a:extLst>
              <a:ext uri="{FF2B5EF4-FFF2-40B4-BE49-F238E27FC236}">
                <a16:creationId xmlns:a16="http://schemas.microsoft.com/office/drawing/2014/main" id="{6F3D7BA4-554E-4E23-9675-3297032C4A4F}"/>
              </a:ext>
            </a:extLst>
          </p:cNvPr>
          <p:cNvSpPr/>
          <p:nvPr userDrawn="1"/>
        </p:nvSpPr>
        <p:spPr bwMode="gray">
          <a:xfrm>
            <a:off x="-1" y="2960688"/>
            <a:ext cx="2027239" cy="5040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600" dirty="0" err="1"/>
          </a:p>
        </p:txBody>
      </p:sp>
      <p:sp>
        <p:nvSpPr>
          <p:cNvPr id="24" name="Rechteck 23">
            <a:extLst>
              <a:ext uri="{FF2B5EF4-FFF2-40B4-BE49-F238E27FC236}">
                <a16:creationId xmlns:a16="http://schemas.microsoft.com/office/drawing/2014/main" id="{2B0F5CDE-0E73-4EB1-9401-622EF3EE2181}"/>
              </a:ext>
            </a:extLst>
          </p:cNvPr>
          <p:cNvSpPr/>
          <p:nvPr userDrawn="1"/>
        </p:nvSpPr>
        <p:spPr bwMode="gray">
          <a:xfrm>
            <a:off x="-1" y="3933825"/>
            <a:ext cx="2027239" cy="5040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600" dirty="0" err="1"/>
          </a:p>
        </p:txBody>
      </p:sp>
      <p:sp>
        <p:nvSpPr>
          <p:cNvPr id="25" name="Rechteck 24">
            <a:extLst>
              <a:ext uri="{FF2B5EF4-FFF2-40B4-BE49-F238E27FC236}">
                <a16:creationId xmlns:a16="http://schemas.microsoft.com/office/drawing/2014/main" id="{471534D4-B3CD-4FDD-81C5-EF29F0218959}"/>
              </a:ext>
            </a:extLst>
          </p:cNvPr>
          <p:cNvSpPr/>
          <p:nvPr userDrawn="1"/>
        </p:nvSpPr>
        <p:spPr bwMode="gray">
          <a:xfrm>
            <a:off x="-1" y="4905375"/>
            <a:ext cx="2027239" cy="5040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600" dirty="0" err="1"/>
          </a:p>
        </p:txBody>
      </p:sp>
      <p:sp>
        <p:nvSpPr>
          <p:cNvPr id="26" name="Rechteck 25">
            <a:extLst>
              <a:ext uri="{FF2B5EF4-FFF2-40B4-BE49-F238E27FC236}">
                <a16:creationId xmlns:a16="http://schemas.microsoft.com/office/drawing/2014/main" id="{3CD48A76-B6E9-4BB2-B675-8D7BC3B91F5B}"/>
              </a:ext>
            </a:extLst>
          </p:cNvPr>
          <p:cNvSpPr/>
          <p:nvPr userDrawn="1"/>
        </p:nvSpPr>
        <p:spPr bwMode="gray">
          <a:xfrm>
            <a:off x="-1" y="5884655"/>
            <a:ext cx="2027239" cy="5040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600" dirty="0" err="1"/>
          </a:p>
        </p:txBody>
      </p:sp>
      <p:sp>
        <p:nvSpPr>
          <p:cNvPr id="18" name="Bildplatzhalter 5">
            <a:extLst>
              <a:ext uri="{FF2B5EF4-FFF2-40B4-BE49-F238E27FC236}">
                <a16:creationId xmlns:a16="http://schemas.microsoft.com/office/drawing/2014/main" id="{CFDE88C3-06B4-440E-95D0-050925E5DC68}"/>
              </a:ext>
            </a:extLst>
          </p:cNvPr>
          <p:cNvSpPr>
            <a:spLocks noGrp="1"/>
          </p:cNvSpPr>
          <p:nvPr>
            <p:ph type="pic" sz="quarter" idx="14"/>
          </p:nvPr>
        </p:nvSpPr>
        <p:spPr bwMode="gray">
          <a:xfrm>
            <a:off x="3028385" y="1952625"/>
            <a:ext cx="9163614" cy="4905375"/>
          </a:xfrm>
          <a:solidFill>
            <a:schemeClr val="bg2"/>
          </a:solidFill>
        </p:spPr>
        <p:txBody>
          <a:bodyPr anchor="ctr"/>
          <a:lstStyle>
            <a:lvl1pPr marL="0" indent="0" algn="ctr">
              <a:buNone/>
              <a:defRPr/>
            </a:lvl1pPr>
          </a:lstStyle>
          <a:p>
            <a:r>
              <a:rPr lang="de-DE"/>
              <a:t>Bild durch Klicken auf Symbol hinzufügen</a:t>
            </a:r>
            <a:endParaRPr lang="de-DE" dirty="0"/>
          </a:p>
        </p:txBody>
      </p:sp>
      <p:sp>
        <p:nvSpPr>
          <p:cNvPr id="19" name="Rechteck 18">
            <a:extLst>
              <a:ext uri="{FF2B5EF4-FFF2-40B4-BE49-F238E27FC236}">
                <a16:creationId xmlns:a16="http://schemas.microsoft.com/office/drawing/2014/main" id="{40FA568C-805B-407C-9EE5-FB8CBB39EC69}"/>
              </a:ext>
            </a:extLst>
          </p:cNvPr>
          <p:cNvSpPr/>
          <p:nvPr userDrawn="1"/>
        </p:nvSpPr>
        <p:spPr bwMode="gray">
          <a:xfrm>
            <a:off x="-1" y="6375123"/>
            <a:ext cx="2027239" cy="482877"/>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600" dirty="0" err="1"/>
          </a:p>
        </p:txBody>
      </p:sp>
      <p:sp>
        <p:nvSpPr>
          <p:cNvPr id="22" name="Rechteck 21">
            <a:extLst>
              <a:ext uri="{FF2B5EF4-FFF2-40B4-BE49-F238E27FC236}">
                <a16:creationId xmlns:a16="http://schemas.microsoft.com/office/drawing/2014/main" id="{1A078990-72C4-435D-8DE4-33CD5E1B664F}"/>
              </a:ext>
            </a:extLst>
          </p:cNvPr>
          <p:cNvSpPr/>
          <p:nvPr userDrawn="1"/>
        </p:nvSpPr>
        <p:spPr bwMode="gray">
          <a:xfrm>
            <a:off x="2027238" y="6375123"/>
            <a:ext cx="1001147" cy="48287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600" dirty="0" err="1"/>
          </a:p>
        </p:txBody>
      </p:sp>
    </p:spTree>
    <p:extLst>
      <p:ext uri="{BB962C8B-B14F-4D97-AF65-F5344CB8AC3E}">
        <p14:creationId xmlns:p14="http://schemas.microsoft.com/office/powerpoint/2010/main" val="260208146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Titelfolie">
    <p:spTree>
      <p:nvGrpSpPr>
        <p:cNvPr id="1" name=""/>
        <p:cNvGrpSpPr/>
        <p:nvPr/>
      </p:nvGrpSpPr>
      <p:grpSpPr>
        <a:xfrm>
          <a:off x="0" y="0"/>
          <a:ext cx="0" cy="0"/>
          <a:chOff x="0" y="0"/>
          <a:chExt cx="0" cy="0"/>
        </a:xfrm>
      </p:grpSpPr>
      <p:pic>
        <p:nvPicPr>
          <p:cNvPr id="22" name="Grafik 21">
            <a:extLst>
              <a:ext uri="{FF2B5EF4-FFF2-40B4-BE49-F238E27FC236}">
                <a16:creationId xmlns:a16="http://schemas.microsoft.com/office/drawing/2014/main" id="{BB562845-5AEA-4B1D-A5F2-22E4B738519B}"/>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541039" y="340486"/>
            <a:ext cx="915001" cy="861571"/>
          </a:xfrm>
          <a:prstGeom prst="rect">
            <a:avLst/>
          </a:prstGeom>
        </p:spPr>
      </p:pic>
      <p:sp>
        <p:nvSpPr>
          <p:cNvPr id="20" name="Rechteck 19">
            <a:extLst>
              <a:ext uri="{FF2B5EF4-FFF2-40B4-BE49-F238E27FC236}">
                <a16:creationId xmlns:a16="http://schemas.microsoft.com/office/drawing/2014/main" id="{140E8EEC-46F2-4B35-87AC-700E0D244779}"/>
              </a:ext>
            </a:extLst>
          </p:cNvPr>
          <p:cNvSpPr/>
          <p:nvPr userDrawn="1"/>
        </p:nvSpPr>
        <p:spPr bwMode="gray">
          <a:xfrm>
            <a:off x="1" y="2456892"/>
            <a:ext cx="1523492" cy="4401108"/>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600" dirty="0" err="1"/>
          </a:p>
        </p:txBody>
      </p:sp>
      <p:sp>
        <p:nvSpPr>
          <p:cNvPr id="2" name="Titel 1">
            <a:extLst>
              <a:ext uri="{FF2B5EF4-FFF2-40B4-BE49-F238E27FC236}">
                <a16:creationId xmlns:a16="http://schemas.microsoft.com/office/drawing/2014/main" id="{8D5FD6B9-D8D0-444F-B0F1-22A35C6DE973}"/>
              </a:ext>
            </a:extLst>
          </p:cNvPr>
          <p:cNvSpPr>
            <a:spLocks noGrp="1"/>
          </p:cNvSpPr>
          <p:nvPr>
            <p:ph type="ctrTitle"/>
          </p:nvPr>
        </p:nvSpPr>
        <p:spPr bwMode="gray">
          <a:xfrm>
            <a:off x="2027237" y="2365928"/>
            <a:ext cx="9143999" cy="1351104"/>
          </a:xfrm>
        </p:spPr>
        <p:txBody>
          <a:bodyPr anchor="t"/>
          <a:lstStyle>
            <a:lvl1pPr algn="l">
              <a:defRPr sz="4800" spc="140" baseline="0"/>
            </a:lvl1pPr>
          </a:lstStyle>
          <a:p>
            <a:r>
              <a:rPr lang="de-DE"/>
              <a:t>Titelmasterformat durch Klicken bearbeiten</a:t>
            </a:r>
            <a:endParaRPr lang="de-DE" dirty="0"/>
          </a:p>
        </p:txBody>
      </p:sp>
      <p:sp>
        <p:nvSpPr>
          <p:cNvPr id="3" name="Untertitel 2">
            <a:extLst>
              <a:ext uri="{FF2B5EF4-FFF2-40B4-BE49-F238E27FC236}">
                <a16:creationId xmlns:a16="http://schemas.microsoft.com/office/drawing/2014/main" id="{980788EE-D25E-475C-AA59-F30663DF7F6C}"/>
              </a:ext>
            </a:extLst>
          </p:cNvPr>
          <p:cNvSpPr>
            <a:spLocks noGrp="1"/>
          </p:cNvSpPr>
          <p:nvPr>
            <p:ph type="subTitle" idx="1"/>
          </p:nvPr>
        </p:nvSpPr>
        <p:spPr bwMode="gray">
          <a:xfrm>
            <a:off x="2027237" y="3849712"/>
            <a:ext cx="9145587" cy="1055663"/>
          </a:xfrm>
        </p:spPr>
        <p:txBody>
          <a:bodyPr/>
          <a:lstStyle>
            <a:lvl1pPr marL="0" indent="0" algn="l">
              <a:lnSpc>
                <a:spcPct val="100000"/>
              </a:lnSpc>
              <a:buNone/>
              <a:defRPr sz="2300" spc="50" baseline="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e-DE"/>
              <a:t>Formatvorlage des Untertitelmasters durch Klicken bearbeiten</a:t>
            </a:r>
            <a:endParaRPr lang="de-DE" dirty="0"/>
          </a:p>
        </p:txBody>
      </p:sp>
      <p:pic>
        <p:nvPicPr>
          <p:cNvPr id="8" name="Grafik 7">
            <a:extLst>
              <a:ext uri="{FF2B5EF4-FFF2-40B4-BE49-F238E27FC236}">
                <a16:creationId xmlns:a16="http://schemas.microsoft.com/office/drawing/2014/main" id="{0A356983-F90E-4A48-860D-1EC103066500}"/>
              </a:ext>
            </a:extLst>
          </p:cNvPr>
          <p:cNvPicPr/>
          <p:nvPr userDrawn="1"/>
        </p:nvPicPr>
        <p:blipFill>
          <a:blip r:embed="rId3" cstate="hqprint">
            <a:extLst>
              <a:ext uri="{28A0092B-C50C-407E-A947-70E740481C1C}">
                <a14:useLocalDpi xmlns:a14="http://schemas.microsoft.com/office/drawing/2010/main" val="0"/>
              </a:ext>
            </a:extLst>
          </a:blip>
          <a:stretch>
            <a:fillRect/>
          </a:stretch>
        </p:blipFill>
        <p:spPr bwMode="gray">
          <a:xfrm>
            <a:off x="442728" y="427632"/>
            <a:ext cx="2029010" cy="730343"/>
          </a:xfrm>
          <a:prstGeom prst="rect">
            <a:avLst/>
          </a:prstGeom>
        </p:spPr>
      </p:pic>
      <p:sp>
        <p:nvSpPr>
          <p:cNvPr id="13" name="Rechteck 12">
            <a:extLst>
              <a:ext uri="{FF2B5EF4-FFF2-40B4-BE49-F238E27FC236}">
                <a16:creationId xmlns:a16="http://schemas.microsoft.com/office/drawing/2014/main" id="{562616DF-97B9-4D6A-96AE-A6341EA17B76}"/>
              </a:ext>
            </a:extLst>
          </p:cNvPr>
          <p:cNvSpPr/>
          <p:nvPr userDrawn="1"/>
        </p:nvSpPr>
        <p:spPr bwMode="gray">
          <a:xfrm>
            <a:off x="9644423" y="413303"/>
            <a:ext cx="2318604" cy="44792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algn="l">
              <a:lnSpc>
                <a:spcPts val="1700"/>
              </a:lnSpc>
            </a:pPr>
            <a:r>
              <a:rPr lang="de-DE" sz="1700" b="0" spc="40" baseline="0" dirty="0">
                <a:solidFill>
                  <a:schemeClr val="tx1"/>
                </a:solidFill>
              </a:rPr>
              <a:t>Institut für Umweltphysik</a:t>
            </a:r>
          </a:p>
        </p:txBody>
      </p:sp>
      <p:sp>
        <p:nvSpPr>
          <p:cNvPr id="17" name="Rechteck 16">
            <a:extLst>
              <a:ext uri="{FF2B5EF4-FFF2-40B4-BE49-F238E27FC236}">
                <a16:creationId xmlns:a16="http://schemas.microsoft.com/office/drawing/2014/main" id="{E053708E-DE3A-4905-AD21-45C7EC7BC2FD}"/>
              </a:ext>
            </a:extLst>
          </p:cNvPr>
          <p:cNvSpPr/>
          <p:nvPr userDrawn="1"/>
        </p:nvSpPr>
        <p:spPr bwMode="gray">
          <a:xfrm>
            <a:off x="9651594" y="1036861"/>
            <a:ext cx="2311433" cy="69995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algn="l">
              <a:lnSpc>
                <a:spcPts val="1200"/>
              </a:lnSpc>
            </a:pPr>
            <a:r>
              <a:rPr lang="de-DE" sz="1000" b="1" spc="20" baseline="0" dirty="0">
                <a:solidFill>
                  <a:schemeClr val="tx1"/>
                </a:solidFill>
              </a:rPr>
              <a:t>Fachbereich 01</a:t>
            </a:r>
          </a:p>
          <a:p>
            <a:pPr algn="l">
              <a:lnSpc>
                <a:spcPts val="1200"/>
              </a:lnSpc>
            </a:pPr>
            <a:r>
              <a:rPr lang="de-DE" sz="1000" b="1" spc="20" baseline="0" dirty="0">
                <a:solidFill>
                  <a:schemeClr val="tx1"/>
                </a:solidFill>
              </a:rPr>
              <a:t>Physik/Elektrotechnik</a:t>
            </a:r>
          </a:p>
        </p:txBody>
      </p:sp>
      <p:sp>
        <p:nvSpPr>
          <p:cNvPr id="19" name="Textplatzhalter 18">
            <a:extLst>
              <a:ext uri="{FF2B5EF4-FFF2-40B4-BE49-F238E27FC236}">
                <a16:creationId xmlns:a16="http://schemas.microsoft.com/office/drawing/2014/main" id="{41D381FE-4517-4C56-A7DE-19E7CE311352}"/>
              </a:ext>
            </a:extLst>
          </p:cNvPr>
          <p:cNvSpPr>
            <a:spLocks noGrp="1"/>
          </p:cNvSpPr>
          <p:nvPr>
            <p:ph type="body" sz="quarter" idx="10"/>
          </p:nvPr>
        </p:nvSpPr>
        <p:spPr bwMode="gray">
          <a:xfrm>
            <a:off x="2027238" y="5355020"/>
            <a:ext cx="5076825" cy="1055663"/>
          </a:xfrm>
        </p:spPr>
        <p:txBody>
          <a:bodyPr anchor="b"/>
          <a:lstStyle>
            <a:lvl1pPr marL="0" indent="0">
              <a:lnSpc>
                <a:spcPct val="100000"/>
              </a:lnSpc>
              <a:buNone/>
              <a:defRPr sz="1700"/>
            </a:lvl1pPr>
            <a:lvl2pPr>
              <a:lnSpc>
                <a:spcPct val="100000"/>
              </a:lnSpc>
              <a:defRPr sz="1700"/>
            </a:lvl2pPr>
            <a:lvl3pPr>
              <a:lnSpc>
                <a:spcPct val="100000"/>
              </a:lnSpc>
              <a:defRPr sz="1700"/>
            </a:lvl3pPr>
            <a:lvl4pPr>
              <a:lnSpc>
                <a:spcPct val="100000"/>
              </a:lnSpc>
              <a:defRPr sz="1700"/>
            </a:lvl4pPr>
            <a:lvl5pPr>
              <a:lnSpc>
                <a:spcPct val="100000"/>
              </a:lnSpc>
              <a:defRPr sz="1700"/>
            </a:lvl5pPr>
          </a:lstStyle>
          <a:p>
            <a:pPr lvl="0"/>
            <a:r>
              <a:rPr lang="de-DE"/>
              <a:t>Formatvorlagen des Textmasters bearbeiten</a:t>
            </a:r>
          </a:p>
        </p:txBody>
      </p:sp>
      <p:sp>
        <p:nvSpPr>
          <p:cNvPr id="21" name="Rechteck 20">
            <a:extLst>
              <a:ext uri="{FF2B5EF4-FFF2-40B4-BE49-F238E27FC236}">
                <a16:creationId xmlns:a16="http://schemas.microsoft.com/office/drawing/2014/main" id="{6F3D7BA4-554E-4E23-9675-3297032C4A4F}"/>
              </a:ext>
            </a:extLst>
          </p:cNvPr>
          <p:cNvSpPr/>
          <p:nvPr userDrawn="1"/>
        </p:nvSpPr>
        <p:spPr bwMode="gray">
          <a:xfrm>
            <a:off x="-1" y="2960688"/>
            <a:ext cx="1019175" cy="5040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600" dirty="0" err="1"/>
          </a:p>
        </p:txBody>
      </p:sp>
      <p:sp>
        <p:nvSpPr>
          <p:cNvPr id="24" name="Rechteck 23">
            <a:extLst>
              <a:ext uri="{FF2B5EF4-FFF2-40B4-BE49-F238E27FC236}">
                <a16:creationId xmlns:a16="http://schemas.microsoft.com/office/drawing/2014/main" id="{2B0F5CDE-0E73-4EB1-9401-622EF3EE2181}"/>
              </a:ext>
            </a:extLst>
          </p:cNvPr>
          <p:cNvSpPr/>
          <p:nvPr userDrawn="1"/>
        </p:nvSpPr>
        <p:spPr bwMode="gray">
          <a:xfrm>
            <a:off x="-1" y="3933825"/>
            <a:ext cx="1019175" cy="5040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600" dirty="0" err="1"/>
          </a:p>
        </p:txBody>
      </p:sp>
      <p:sp>
        <p:nvSpPr>
          <p:cNvPr id="25" name="Rechteck 24">
            <a:extLst>
              <a:ext uri="{FF2B5EF4-FFF2-40B4-BE49-F238E27FC236}">
                <a16:creationId xmlns:a16="http://schemas.microsoft.com/office/drawing/2014/main" id="{471534D4-B3CD-4FDD-81C5-EF29F0218959}"/>
              </a:ext>
            </a:extLst>
          </p:cNvPr>
          <p:cNvSpPr/>
          <p:nvPr userDrawn="1"/>
        </p:nvSpPr>
        <p:spPr bwMode="gray">
          <a:xfrm>
            <a:off x="-1" y="4905375"/>
            <a:ext cx="1019175" cy="5040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600" dirty="0" err="1"/>
          </a:p>
        </p:txBody>
      </p:sp>
      <p:sp>
        <p:nvSpPr>
          <p:cNvPr id="26" name="Rechteck 25">
            <a:extLst>
              <a:ext uri="{FF2B5EF4-FFF2-40B4-BE49-F238E27FC236}">
                <a16:creationId xmlns:a16="http://schemas.microsoft.com/office/drawing/2014/main" id="{3CD48A76-B6E9-4BB2-B675-8D7BC3B91F5B}"/>
              </a:ext>
            </a:extLst>
          </p:cNvPr>
          <p:cNvSpPr/>
          <p:nvPr userDrawn="1"/>
        </p:nvSpPr>
        <p:spPr bwMode="gray">
          <a:xfrm>
            <a:off x="-1" y="5884655"/>
            <a:ext cx="1019175" cy="5040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600" dirty="0" err="1"/>
          </a:p>
        </p:txBody>
      </p:sp>
      <p:sp>
        <p:nvSpPr>
          <p:cNvPr id="27" name="Rechteck 26">
            <a:extLst>
              <a:ext uri="{FF2B5EF4-FFF2-40B4-BE49-F238E27FC236}">
                <a16:creationId xmlns:a16="http://schemas.microsoft.com/office/drawing/2014/main" id="{CE21CB02-D9C6-4FAF-A21F-7A8AE11A4BEF}"/>
              </a:ext>
            </a:extLst>
          </p:cNvPr>
          <p:cNvSpPr/>
          <p:nvPr userDrawn="1"/>
        </p:nvSpPr>
        <p:spPr bwMode="gray">
          <a:xfrm>
            <a:off x="-1" y="6375123"/>
            <a:ext cx="1019175" cy="482877"/>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600" dirty="0" err="1"/>
          </a:p>
        </p:txBody>
      </p:sp>
      <p:sp>
        <p:nvSpPr>
          <p:cNvPr id="28" name="Rechteck 27">
            <a:extLst>
              <a:ext uri="{FF2B5EF4-FFF2-40B4-BE49-F238E27FC236}">
                <a16:creationId xmlns:a16="http://schemas.microsoft.com/office/drawing/2014/main" id="{8807AC72-7C0F-482B-A3FD-7609DF861556}"/>
              </a:ext>
            </a:extLst>
          </p:cNvPr>
          <p:cNvSpPr/>
          <p:nvPr userDrawn="1"/>
        </p:nvSpPr>
        <p:spPr bwMode="gray">
          <a:xfrm>
            <a:off x="1019174" y="6375123"/>
            <a:ext cx="503745" cy="48287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600" dirty="0" err="1"/>
          </a:p>
        </p:txBody>
      </p:sp>
      <p:pic>
        <p:nvPicPr>
          <p:cNvPr id="16" name="Grafik 15">
            <a:extLst>
              <a:ext uri="{FF2B5EF4-FFF2-40B4-BE49-F238E27FC236}">
                <a16:creationId xmlns:a16="http://schemas.microsoft.com/office/drawing/2014/main" id="{075A523A-788B-4B23-96CB-150624E79450}"/>
              </a:ext>
            </a:extLst>
          </p:cNvPr>
          <p:cNvPicPr>
            <a:picLocks noChangeAspect="1"/>
          </p:cNvPicPr>
          <p:nvPr userDrawn="1"/>
        </p:nvPicPr>
        <p:blipFill>
          <a:blip r:embed="rId4" cstate="hqprint">
            <a:extLst>
              <a:ext uri="{28A0092B-C50C-407E-A947-70E740481C1C}">
                <a14:useLocalDpi xmlns:a14="http://schemas.microsoft.com/office/drawing/2010/main" val="0"/>
              </a:ext>
            </a:extLst>
          </a:blip>
          <a:stretch>
            <a:fillRect/>
          </a:stretch>
        </p:blipFill>
        <p:spPr>
          <a:xfrm>
            <a:off x="2711624" y="422081"/>
            <a:ext cx="728069" cy="730800"/>
          </a:xfrm>
          <a:prstGeom prst="rect">
            <a:avLst/>
          </a:prstGeom>
        </p:spPr>
      </p:pic>
      <p:sp>
        <p:nvSpPr>
          <p:cNvPr id="23" name="Textfeld 22">
            <a:extLst>
              <a:ext uri="{FF2B5EF4-FFF2-40B4-BE49-F238E27FC236}">
                <a16:creationId xmlns:a16="http://schemas.microsoft.com/office/drawing/2014/main" id="{1446C893-8316-4008-AE0B-98434D841B88}"/>
              </a:ext>
            </a:extLst>
          </p:cNvPr>
          <p:cNvSpPr txBox="1"/>
          <p:nvPr userDrawn="1"/>
        </p:nvSpPr>
        <p:spPr>
          <a:xfrm>
            <a:off x="6608222" y="312162"/>
            <a:ext cx="1220268" cy="246221"/>
          </a:xfrm>
          <a:prstGeom prst="rect">
            <a:avLst/>
          </a:prstGeom>
          <a:noFill/>
        </p:spPr>
        <p:txBody>
          <a:bodyPr wrap="square" rtlCol="0">
            <a:spAutoFit/>
          </a:bodyPr>
          <a:lstStyle/>
          <a:p>
            <a:r>
              <a:rPr lang="de-DE" sz="1000" i="1" dirty="0"/>
              <a:t>Projektförderung: </a:t>
            </a:r>
          </a:p>
        </p:txBody>
      </p:sp>
      <p:pic>
        <p:nvPicPr>
          <p:cNvPr id="29" name="Grafik 28">
            <a:extLst>
              <a:ext uri="{FF2B5EF4-FFF2-40B4-BE49-F238E27FC236}">
                <a16:creationId xmlns:a16="http://schemas.microsoft.com/office/drawing/2014/main" id="{84A1A812-CEBF-4AD9-A4BE-E578966D82EA}"/>
              </a:ext>
            </a:extLst>
          </p:cNvPr>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6747884" y="558383"/>
            <a:ext cx="712357" cy="593630"/>
          </a:xfrm>
          <a:prstGeom prst="rect">
            <a:avLst/>
          </a:prstGeom>
        </p:spPr>
      </p:pic>
      <p:grpSp>
        <p:nvGrpSpPr>
          <p:cNvPr id="4" name="Gruppieren 3">
            <a:extLst>
              <a:ext uri="{FF2B5EF4-FFF2-40B4-BE49-F238E27FC236}">
                <a16:creationId xmlns:a16="http://schemas.microsoft.com/office/drawing/2014/main" id="{A3226249-E8FB-4A85-91BB-F0ABD6124058}"/>
              </a:ext>
            </a:extLst>
          </p:cNvPr>
          <p:cNvGrpSpPr/>
          <p:nvPr userDrawn="1"/>
        </p:nvGrpSpPr>
        <p:grpSpPr>
          <a:xfrm>
            <a:off x="3738443" y="422081"/>
            <a:ext cx="1610569" cy="734856"/>
            <a:chOff x="5957110" y="540324"/>
            <a:chExt cx="1285896" cy="586717"/>
          </a:xfrm>
        </p:grpSpPr>
        <p:pic>
          <p:nvPicPr>
            <p:cNvPr id="18" name="Grafik 17">
              <a:extLst>
                <a:ext uri="{FF2B5EF4-FFF2-40B4-BE49-F238E27FC236}">
                  <a16:creationId xmlns:a16="http://schemas.microsoft.com/office/drawing/2014/main" id="{A9EB1516-E3E7-462C-ACEE-B9C6B8CF9555}"/>
                </a:ext>
              </a:extLst>
            </p:cNvPr>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5958375" y="540324"/>
              <a:ext cx="1258064" cy="240748"/>
            </a:xfrm>
            <a:prstGeom prst="rect">
              <a:avLst/>
            </a:prstGeom>
          </p:spPr>
        </p:pic>
        <p:pic>
          <p:nvPicPr>
            <p:cNvPr id="30" name="Grafik 29">
              <a:extLst>
                <a:ext uri="{FF2B5EF4-FFF2-40B4-BE49-F238E27FC236}">
                  <a16:creationId xmlns:a16="http://schemas.microsoft.com/office/drawing/2014/main" id="{24207086-EBA7-4488-B551-AE383F6CCF74}"/>
                </a:ext>
              </a:extLst>
            </p:cNvPr>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5957110" y="861226"/>
              <a:ext cx="1285896" cy="265815"/>
            </a:xfrm>
            <a:prstGeom prst="rect">
              <a:avLst/>
            </a:prstGeom>
          </p:spPr>
        </p:pic>
      </p:grpSp>
    </p:spTree>
    <p:extLst>
      <p:ext uri="{BB962C8B-B14F-4D97-AF65-F5344CB8AC3E}">
        <p14:creationId xmlns:p14="http://schemas.microsoft.com/office/powerpoint/2010/main" val="330571843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Zwischentitel">
    <p:spTree>
      <p:nvGrpSpPr>
        <p:cNvPr id="1" name=""/>
        <p:cNvGrpSpPr/>
        <p:nvPr/>
      </p:nvGrpSpPr>
      <p:grpSpPr>
        <a:xfrm>
          <a:off x="0" y="0"/>
          <a:ext cx="0" cy="0"/>
          <a:chOff x="0" y="0"/>
          <a:chExt cx="0" cy="0"/>
        </a:xfrm>
      </p:grpSpPr>
      <p:sp>
        <p:nvSpPr>
          <p:cNvPr id="20" name="Rechteck 19">
            <a:extLst>
              <a:ext uri="{FF2B5EF4-FFF2-40B4-BE49-F238E27FC236}">
                <a16:creationId xmlns:a16="http://schemas.microsoft.com/office/drawing/2014/main" id="{140E8EEC-46F2-4B35-87AC-700E0D244779}"/>
              </a:ext>
            </a:extLst>
          </p:cNvPr>
          <p:cNvSpPr/>
          <p:nvPr userDrawn="1"/>
        </p:nvSpPr>
        <p:spPr bwMode="gray">
          <a:xfrm>
            <a:off x="1" y="2456892"/>
            <a:ext cx="1523492" cy="4401108"/>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600" dirty="0" err="1"/>
          </a:p>
        </p:txBody>
      </p:sp>
      <p:sp>
        <p:nvSpPr>
          <p:cNvPr id="2" name="Titel 1">
            <a:extLst>
              <a:ext uri="{FF2B5EF4-FFF2-40B4-BE49-F238E27FC236}">
                <a16:creationId xmlns:a16="http://schemas.microsoft.com/office/drawing/2014/main" id="{8D5FD6B9-D8D0-444F-B0F1-22A35C6DE973}"/>
              </a:ext>
            </a:extLst>
          </p:cNvPr>
          <p:cNvSpPr>
            <a:spLocks noGrp="1"/>
          </p:cNvSpPr>
          <p:nvPr>
            <p:ph type="ctrTitle"/>
          </p:nvPr>
        </p:nvSpPr>
        <p:spPr bwMode="gray">
          <a:xfrm>
            <a:off x="2027237" y="2373548"/>
            <a:ext cx="9143999" cy="1055663"/>
          </a:xfrm>
        </p:spPr>
        <p:txBody>
          <a:bodyPr anchor="t"/>
          <a:lstStyle>
            <a:lvl1pPr algn="l">
              <a:defRPr sz="3600" spc="110" baseline="0"/>
            </a:lvl1pPr>
          </a:lstStyle>
          <a:p>
            <a:r>
              <a:rPr lang="de-DE"/>
              <a:t>Titelmasterformat durch Klicken bearbeiten</a:t>
            </a:r>
            <a:endParaRPr lang="de-DE" dirty="0"/>
          </a:p>
        </p:txBody>
      </p:sp>
      <p:sp>
        <p:nvSpPr>
          <p:cNvPr id="3" name="Untertitel 2">
            <a:extLst>
              <a:ext uri="{FF2B5EF4-FFF2-40B4-BE49-F238E27FC236}">
                <a16:creationId xmlns:a16="http://schemas.microsoft.com/office/drawing/2014/main" id="{980788EE-D25E-475C-AA59-F30663DF7F6C}"/>
              </a:ext>
            </a:extLst>
          </p:cNvPr>
          <p:cNvSpPr>
            <a:spLocks noGrp="1"/>
          </p:cNvSpPr>
          <p:nvPr>
            <p:ph type="subTitle" idx="1"/>
          </p:nvPr>
        </p:nvSpPr>
        <p:spPr bwMode="gray">
          <a:xfrm>
            <a:off x="2027237" y="3652644"/>
            <a:ext cx="9145587" cy="1055663"/>
          </a:xfrm>
        </p:spPr>
        <p:txBody>
          <a:bodyPr/>
          <a:lstStyle>
            <a:lvl1pPr marL="0" indent="0" algn="l">
              <a:lnSpc>
                <a:spcPct val="100000"/>
              </a:lnSpc>
              <a:buNone/>
              <a:defRPr sz="2300" spc="50" baseline="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e-DE"/>
              <a:t>Formatvorlage des Untertitelmasters durch Klicken bearbeiten</a:t>
            </a:r>
            <a:endParaRPr lang="de-DE" dirty="0"/>
          </a:p>
        </p:txBody>
      </p:sp>
      <p:sp>
        <p:nvSpPr>
          <p:cNvPr id="21" name="Rechteck 20">
            <a:extLst>
              <a:ext uri="{FF2B5EF4-FFF2-40B4-BE49-F238E27FC236}">
                <a16:creationId xmlns:a16="http://schemas.microsoft.com/office/drawing/2014/main" id="{6F3D7BA4-554E-4E23-9675-3297032C4A4F}"/>
              </a:ext>
            </a:extLst>
          </p:cNvPr>
          <p:cNvSpPr/>
          <p:nvPr userDrawn="1"/>
        </p:nvSpPr>
        <p:spPr bwMode="gray">
          <a:xfrm>
            <a:off x="-1" y="2960688"/>
            <a:ext cx="1019175" cy="5040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600" dirty="0" err="1"/>
          </a:p>
        </p:txBody>
      </p:sp>
      <p:sp>
        <p:nvSpPr>
          <p:cNvPr id="24" name="Rechteck 23">
            <a:extLst>
              <a:ext uri="{FF2B5EF4-FFF2-40B4-BE49-F238E27FC236}">
                <a16:creationId xmlns:a16="http://schemas.microsoft.com/office/drawing/2014/main" id="{2B0F5CDE-0E73-4EB1-9401-622EF3EE2181}"/>
              </a:ext>
            </a:extLst>
          </p:cNvPr>
          <p:cNvSpPr/>
          <p:nvPr userDrawn="1"/>
        </p:nvSpPr>
        <p:spPr bwMode="gray">
          <a:xfrm>
            <a:off x="-1" y="3933825"/>
            <a:ext cx="1019175" cy="5040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600" dirty="0" err="1"/>
          </a:p>
        </p:txBody>
      </p:sp>
      <p:sp>
        <p:nvSpPr>
          <p:cNvPr id="25" name="Rechteck 24">
            <a:extLst>
              <a:ext uri="{FF2B5EF4-FFF2-40B4-BE49-F238E27FC236}">
                <a16:creationId xmlns:a16="http://schemas.microsoft.com/office/drawing/2014/main" id="{471534D4-B3CD-4FDD-81C5-EF29F0218959}"/>
              </a:ext>
            </a:extLst>
          </p:cNvPr>
          <p:cNvSpPr/>
          <p:nvPr userDrawn="1"/>
        </p:nvSpPr>
        <p:spPr bwMode="gray">
          <a:xfrm>
            <a:off x="-1" y="4905375"/>
            <a:ext cx="1019175" cy="5040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600" dirty="0" err="1"/>
          </a:p>
        </p:txBody>
      </p:sp>
      <p:sp>
        <p:nvSpPr>
          <p:cNvPr id="26" name="Rechteck 25">
            <a:extLst>
              <a:ext uri="{FF2B5EF4-FFF2-40B4-BE49-F238E27FC236}">
                <a16:creationId xmlns:a16="http://schemas.microsoft.com/office/drawing/2014/main" id="{3CD48A76-B6E9-4BB2-B675-8D7BC3B91F5B}"/>
              </a:ext>
            </a:extLst>
          </p:cNvPr>
          <p:cNvSpPr/>
          <p:nvPr userDrawn="1"/>
        </p:nvSpPr>
        <p:spPr bwMode="gray">
          <a:xfrm>
            <a:off x="-1" y="5884655"/>
            <a:ext cx="1019175" cy="5040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600" dirty="0" err="1"/>
          </a:p>
        </p:txBody>
      </p:sp>
      <p:sp>
        <p:nvSpPr>
          <p:cNvPr id="27" name="Rechteck 26">
            <a:extLst>
              <a:ext uri="{FF2B5EF4-FFF2-40B4-BE49-F238E27FC236}">
                <a16:creationId xmlns:a16="http://schemas.microsoft.com/office/drawing/2014/main" id="{CE21CB02-D9C6-4FAF-A21F-7A8AE11A4BEF}"/>
              </a:ext>
            </a:extLst>
          </p:cNvPr>
          <p:cNvSpPr/>
          <p:nvPr userDrawn="1"/>
        </p:nvSpPr>
        <p:spPr bwMode="gray">
          <a:xfrm>
            <a:off x="-1" y="6375123"/>
            <a:ext cx="1019175" cy="482877"/>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600" dirty="0" err="1"/>
          </a:p>
        </p:txBody>
      </p:sp>
      <p:sp>
        <p:nvSpPr>
          <p:cNvPr id="28" name="Rechteck 27">
            <a:extLst>
              <a:ext uri="{FF2B5EF4-FFF2-40B4-BE49-F238E27FC236}">
                <a16:creationId xmlns:a16="http://schemas.microsoft.com/office/drawing/2014/main" id="{8807AC72-7C0F-482B-A3FD-7609DF861556}"/>
              </a:ext>
            </a:extLst>
          </p:cNvPr>
          <p:cNvSpPr/>
          <p:nvPr userDrawn="1"/>
        </p:nvSpPr>
        <p:spPr bwMode="gray">
          <a:xfrm>
            <a:off x="1019174" y="6375123"/>
            <a:ext cx="503745" cy="48287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600" dirty="0" err="1"/>
          </a:p>
        </p:txBody>
      </p:sp>
    </p:spTree>
    <p:extLst>
      <p:ext uri="{BB962C8B-B14F-4D97-AF65-F5344CB8AC3E}">
        <p14:creationId xmlns:p14="http://schemas.microsoft.com/office/powerpoint/2010/main" val="357365243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userDrawn="1">
  <p:cSld name="Zwischentitel 2">
    <p:spTree>
      <p:nvGrpSpPr>
        <p:cNvPr id="1" name=""/>
        <p:cNvGrpSpPr/>
        <p:nvPr/>
      </p:nvGrpSpPr>
      <p:grpSpPr>
        <a:xfrm>
          <a:off x="0" y="0"/>
          <a:ext cx="0" cy="0"/>
          <a:chOff x="0" y="0"/>
          <a:chExt cx="0" cy="0"/>
        </a:xfrm>
      </p:grpSpPr>
      <p:sp>
        <p:nvSpPr>
          <p:cNvPr id="20" name="Rechteck 19">
            <a:extLst>
              <a:ext uri="{FF2B5EF4-FFF2-40B4-BE49-F238E27FC236}">
                <a16:creationId xmlns:a16="http://schemas.microsoft.com/office/drawing/2014/main" id="{140E8EEC-46F2-4B35-87AC-700E0D244779}"/>
              </a:ext>
            </a:extLst>
          </p:cNvPr>
          <p:cNvSpPr/>
          <p:nvPr userDrawn="1"/>
        </p:nvSpPr>
        <p:spPr bwMode="gray">
          <a:xfrm>
            <a:off x="1" y="2456892"/>
            <a:ext cx="1523492" cy="4401108"/>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600" dirty="0" err="1"/>
          </a:p>
        </p:txBody>
      </p:sp>
      <p:sp>
        <p:nvSpPr>
          <p:cNvPr id="2" name="Titel 1">
            <a:extLst>
              <a:ext uri="{FF2B5EF4-FFF2-40B4-BE49-F238E27FC236}">
                <a16:creationId xmlns:a16="http://schemas.microsoft.com/office/drawing/2014/main" id="{8D5FD6B9-D8D0-444F-B0F1-22A35C6DE973}"/>
              </a:ext>
            </a:extLst>
          </p:cNvPr>
          <p:cNvSpPr>
            <a:spLocks noGrp="1"/>
          </p:cNvSpPr>
          <p:nvPr>
            <p:ph type="ctrTitle"/>
          </p:nvPr>
        </p:nvSpPr>
        <p:spPr bwMode="gray">
          <a:xfrm>
            <a:off x="2027237" y="2373548"/>
            <a:ext cx="9143999" cy="1055663"/>
          </a:xfrm>
        </p:spPr>
        <p:txBody>
          <a:bodyPr anchor="t"/>
          <a:lstStyle>
            <a:lvl1pPr algn="l">
              <a:defRPr sz="3600" spc="110" baseline="0"/>
            </a:lvl1pPr>
          </a:lstStyle>
          <a:p>
            <a:r>
              <a:rPr lang="de-DE"/>
              <a:t>Titelmasterformat durch Klicken bearbeiten</a:t>
            </a:r>
            <a:endParaRPr lang="de-DE" dirty="0"/>
          </a:p>
        </p:txBody>
      </p:sp>
      <p:sp>
        <p:nvSpPr>
          <p:cNvPr id="3" name="Untertitel 2">
            <a:extLst>
              <a:ext uri="{FF2B5EF4-FFF2-40B4-BE49-F238E27FC236}">
                <a16:creationId xmlns:a16="http://schemas.microsoft.com/office/drawing/2014/main" id="{980788EE-D25E-475C-AA59-F30663DF7F6C}"/>
              </a:ext>
            </a:extLst>
          </p:cNvPr>
          <p:cNvSpPr>
            <a:spLocks noGrp="1"/>
          </p:cNvSpPr>
          <p:nvPr>
            <p:ph type="subTitle" idx="1"/>
          </p:nvPr>
        </p:nvSpPr>
        <p:spPr bwMode="gray">
          <a:xfrm>
            <a:off x="2027237" y="3652644"/>
            <a:ext cx="9145587" cy="1055663"/>
          </a:xfrm>
        </p:spPr>
        <p:txBody>
          <a:bodyPr/>
          <a:lstStyle>
            <a:lvl1pPr marL="0" indent="0" algn="l">
              <a:lnSpc>
                <a:spcPct val="100000"/>
              </a:lnSpc>
              <a:buNone/>
              <a:defRPr sz="2300" spc="50" baseline="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e-DE"/>
              <a:t>Formatvorlage des Untertitelmasters durch Klicken bearbeiten</a:t>
            </a:r>
            <a:endParaRPr lang="de-DE" dirty="0"/>
          </a:p>
        </p:txBody>
      </p:sp>
      <p:sp>
        <p:nvSpPr>
          <p:cNvPr id="21" name="Rechteck 20">
            <a:extLst>
              <a:ext uri="{FF2B5EF4-FFF2-40B4-BE49-F238E27FC236}">
                <a16:creationId xmlns:a16="http://schemas.microsoft.com/office/drawing/2014/main" id="{6F3D7BA4-554E-4E23-9675-3297032C4A4F}"/>
              </a:ext>
            </a:extLst>
          </p:cNvPr>
          <p:cNvSpPr/>
          <p:nvPr userDrawn="1"/>
        </p:nvSpPr>
        <p:spPr bwMode="gray">
          <a:xfrm>
            <a:off x="-1" y="2960688"/>
            <a:ext cx="1019175" cy="5040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600" dirty="0" err="1"/>
          </a:p>
        </p:txBody>
      </p:sp>
      <p:sp>
        <p:nvSpPr>
          <p:cNvPr id="24" name="Rechteck 23">
            <a:extLst>
              <a:ext uri="{FF2B5EF4-FFF2-40B4-BE49-F238E27FC236}">
                <a16:creationId xmlns:a16="http://schemas.microsoft.com/office/drawing/2014/main" id="{2B0F5CDE-0E73-4EB1-9401-622EF3EE2181}"/>
              </a:ext>
            </a:extLst>
          </p:cNvPr>
          <p:cNvSpPr/>
          <p:nvPr userDrawn="1"/>
        </p:nvSpPr>
        <p:spPr bwMode="gray">
          <a:xfrm>
            <a:off x="-1" y="3933825"/>
            <a:ext cx="1019175" cy="5040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600" dirty="0" err="1"/>
          </a:p>
        </p:txBody>
      </p:sp>
      <p:sp>
        <p:nvSpPr>
          <p:cNvPr id="25" name="Rechteck 24">
            <a:extLst>
              <a:ext uri="{FF2B5EF4-FFF2-40B4-BE49-F238E27FC236}">
                <a16:creationId xmlns:a16="http://schemas.microsoft.com/office/drawing/2014/main" id="{471534D4-B3CD-4FDD-81C5-EF29F0218959}"/>
              </a:ext>
            </a:extLst>
          </p:cNvPr>
          <p:cNvSpPr/>
          <p:nvPr userDrawn="1"/>
        </p:nvSpPr>
        <p:spPr bwMode="gray">
          <a:xfrm>
            <a:off x="-1" y="4905375"/>
            <a:ext cx="1019175" cy="5040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600" dirty="0" err="1"/>
          </a:p>
        </p:txBody>
      </p:sp>
      <p:sp>
        <p:nvSpPr>
          <p:cNvPr id="26" name="Rechteck 25">
            <a:extLst>
              <a:ext uri="{FF2B5EF4-FFF2-40B4-BE49-F238E27FC236}">
                <a16:creationId xmlns:a16="http://schemas.microsoft.com/office/drawing/2014/main" id="{3CD48A76-B6E9-4BB2-B675-8D7BC3B91F5B}"/>
              </a:ext>
            </a:extLst>
          </p:cNvPr>
          <p:cNvSpPr/>
          <p:nvPr userDrawn="1"/>
        </p:nvSpPr>
        <p:spPr bwMode="gray">
          <a:xfrm>
            <a:off x="-1" y="5884655"/>
            <a:ext cx="1019175" cy="5040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600" dirty="0" err="1"/>
          </a:p>
        </p:txBody>
      </p:sp>
      <p:sp>
        <p:nvSpPr>
          <p:cNvPr id="27" name="Rechteck 26">
            <a:extLst>
              <a:ext uri="{FF2B5EF4-FFF2-40B4-BE49-F238E27FC236}">
                <a16:creationId xmlns:a16="http://schemas.microsoft.com/office/drawing/2014/main" id="{CE21CB02-D9C6-4FAF-A21F-7A8AE11A4BEF}"/>
              </a:ext>
            </a:extLst>
          </p:cNvPr>
          <p:cNvSpPr/>
          <p:nvPr userDrawn="1"/>
        </p:nvSpPr>
        <p:spPr bwMode="gray">
          <a:xfrm>
            <a:off x="-1" y="6375123"/>
            <a:ext cx="1019175" cy="482877"/>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600" dirty="0" err="1"/>
          </a:p>
        </p:txBody>
      </p:sp>
      <p:sp>
        <p:nvSpPr>
          <p:cNvPr id="28" name="Rechteck 27">
            <a:extLst>
              <a:ext uri="{FF2B5EF4-FFF2-40B4-BE49-F238E27FC236}">
                <a16:creationId xmlns:a16="http://schemas.microsoft.com/office/drawing/2014/main" id="{8807AC72-7C0F-482B-A3FD-7609DF861556}"/>
              </a:ext>
            </a:extLst>
          </p:cNvPr>
          <p:cNvSpPr/>
          <p:nvPr userDrawn="1"/>
        </p:nvSpPr>
        <p:spPr bwMode="gray">
          <a:xfrm>
            <a:off x="1019174" y="6375123"/>
            <a:ext cx="503745" cy="48287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600" dirty="0" err="1"/>
          </a:p>
        </p:txBody>
      </p:sp>
      <p:sp>
        <p:nvSpPr>
          <p:cNvPr id="11" name="Rechteck 10">
            <a:extLst>
              <a:ext uri="{FF2B5EF4-FFF2-40B4-BE49-F238E27FC236}">
                <a16:creationId xmlns:a16="http://schemas.microsoft.com/office/drawing/2014/main" id="{83DE9572-8E5E-4AD2-A045-DE4EF26645BB}"/>
              </a:ext>
            </a:extLst>
          </p:cNvPr>
          <p:cNvSpPr/>
          <p:nvPr userDrawn="1"/>
        </p:nvSpPr>
        <p:spPr bwMode="gray">
          <a:xfrm>
            <a:off x="8148228" y="280777"/>
            <a:ext cx="1541513" cy="44792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algn="l">
              <a:lnSpc>
                <a:spcPts val="1200"/>
              </a:lnSpc>
            </a:pPr>
            <a:r>
              <a:rPr lang="de-DE" sz="900" b="1" spc="20" baseline="0" dirty="0">
                <a:solidFill>
                  <a:schemeClr val="tx1"/>
                </a:solidFill>
              </a:rPr>
              <a:t>Titel der Präsentation,</a:t>
            </a:r>
          </a:p>
          <a:p>
            <a:pPr algn="l">
              <a:lnSpc>
                <a:spcPts val="1200"/>
              </a:lnSpc>
            </a:pPr>
            <a:r>
              <a:rPr lang="de-DE" sz="900" b="1" spc="20" baseline="0" dirty="0">
                <a:solidFill>
                  <a:schemeClr val="tx1"/>
                </a:solidFill>
              </a:rPr>
              <a:t>auch zweizeilig</a:t>
            </a:r>
          </a:p>
        </p:txBody>
      </p:sp>
      <p:sp>
        <p:nvSpPr>
          <p:cNvPr id="12" name="Rechteck 11">
            <a:extLst>
              <a:ext uri="{FF2B5EF4-FFF2-40B4-BE49-F238E27FC236}">
                <a16:creationId xmlns:a16="http://schemas.microsoft.com/office/drawing/2014/main" id="{08D53BEF-CD74-4AC4-86FD-B47180013FFA}"/>
              </a:ext>
            </a:extLst>
          </p:cNvPr>
          <p:cNvSpPr/>
          <p:nvPr userDrawn="1"/>
        </p:nvSpPr>
        <p:spPr bwMode="gray">
          <a:xfrm>
            <a:off x="9888710" y="280777"/>
            <a:ext cx="1853160" cy="44792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algn="l">
              <a:lnSpc>
                <a:spcPts val="1200"/>
              </a:lnSpc>
            </a:pPr>
            <a:r>
              <a:rPr lang="de-DE" sz="900" b="0" spc="20" baseline="0" dirty="0">
                <a:solidFill>
                  <a:schemeClr val="tx1"/>
                </a:solidFill>
              </a:rPr>
              <a:t>Prof. Dr. Vorname Nachname</a:t>
            </a:r>
          </a:p>
          <a:p>
            <a:pPr algn="l">
              <a:lnSpc>
                <a:spcPts val="1200"/>
              </a:lnSpc>
            </a:pPr>
            <a:r>
              <a:rPr lang="de-DE" sz="900" b="0" spc="20" baseline="0" dirty="0">
                <a:solidFill>
                  <a:schemeClr val="tx1"/>
                </a:solidFill>
              </a:rPr>
              <a:t>Bremen 1.1.2021</a:t>
            </a:r>
          </a:p>
        </p:txBody>
      </p:sp>
      <p:pic>
        <p:nvPicPr>
          <p:cNvPr id="13" name="Grafik 12">
            <a:extLst>
              <a:ext uri="{FF2B5EF4-FFF2-40B4-BE49-F238E27FC236}">
                <a16:creationId xmlns:a16="http://schemas.microsoft.com/office/drawing/2014/main" id="{5E281277-D79B-4279-8BB1-3B4FA19DD0A0}"/>
              </a:ext>
            </a:extLst>
          </p:cNvPr>
          <p:cNvPicPr/>
          <p:nvPr userDrawn="1"/>
        </p:nvPicPr>
        <p:blipFill>
          <a:blip r:embed="rId2" cstate="hqprint">
            <a:extLst>
              <a:ext uri="{28A0092B-C50C-407E-A947-70E740481C1C}">
                <a14:useLocalDpi xmlns:a14="http://schemas.microsoft.com/office/drawing/2010/main" val="0"/>
              </a:ext>
            </a:extLst>
          </a:blip>
          <a:stretch>
            <a:fillRect/>
          </a:stretch>
        </p:blipFill>
        <p:spPr bwMode="gray">
          <a:xfrm>
            <a:off x="442728" y="289509"/>
            <a:ext cx="1324159" cy="476631"/>
          </a:xfrm>
          <a:prstGeom prst="rect">
            <a:avLst/>
          </a:prstGeom>
        </p:spPr>
      </p:pic>
      <p:sp>
        <p:nvSpPr>
          <p:cNvPr id="14" name="Eckige Klammer rechts 13">
            <a:extLst>
              <a:ext uri="{FF2B5EF4-FFF2-40B4-BE49-F238E27FC236}">
                <a16:creationId xmlns:a16="http://schemas.microsoft.com/office/drawing/2014/main" id="{BAB5BA0A-E485-4346-B973-2FD5FD95047E}"/>
              </a:ext>
            </a:extLst>
          </p:cNvPr>
          <p:cNvSpPr/>
          <p:nvPr userDrawn="1"/>
        </p:nvSpPr>
        <p:spPr bwMode="gray">
          <a:xfrm rot="16200000">
            <a:off x="9962802" y="-2091952"/>
            <a:ext cx="189310" cy="3814390"/>
          </a:xfrm>
          <a:prstGeom prst="rightBracket">
            <a:avLst>
              <a:gd name="adj" fmla="val 0"/>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de-DE"/>
          </a:p>
        </p:txBody>
      </p:sp>
      <p:sp>
        <p:nvSpPr>
          <p:cNvPr id="15" name="Rechteck 14">
            <a:extLst>
              <a:ext uri="{FF2B5EF4-FFF2-40B4-BE49-F238E27FC236}">
                <a16:creationId xmlns:a16="http://schemas.microsoft.com/office/drawing/2014/main" id="{259F012B-F492-42B7-AF35-6F2768EF629D}"/>
              </a:ext>
            </a:extLst>
          </p:cNvPr>
          <p:cNvSpPr/>
          <p:nvPr userDrawn="1"/>
        </p:nvSpPr>
        <p:spPr bwMode="gray">
          <a:xfrm>
            <a:off x="8148638" y="-216694"/>
            <a:ext cx="3814390" cy="18931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algn="ctr">
              <a:lnSpc>
                <a:spcPts val="1200"/>
              </a:lnSpc>
            </a:pPr>
            <a:r>
              <a:rPr lang="de-DE" sz="900" b="0" spc="20" baseline="0" dirty="0">
                <a:solidFill>
                  <a:schemeClr val="bg1">
                    <a:lumMod val="50000"/>
                  </a:schemeClr>
                </a:solidFill>
              </a:rPr>
              <a:t>Eingabe im Folienmaster (Ansicht &gt; Folienmaster)</a:t>
            </a:r>
          </a:p>
        </p:txBody>
      </p:sp>
    </p:spTree>
    <p:extLst>
      <p:ext uri="{BB962C8B-B14F-4D97-AF65-F5344CB8AC3E}">
        <p14:creationId xmlns:p14="http://schemas.microsoft.com/office/powerpoint/2010/main" val="49275281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elplatzhalter 1">
            <a:extLst>
              <a:ext uri="{FF2B5EF4-FFF2-40B4-BE49-F238E27FC236}">
                <a16:creationId xmlns:a16="http://schemas.microsoft.com/office/drawing/2014/main" id="{9C1E6E23-75A2-4A9C-970C-041E4AE5523A}"/>
              </a:ext>
            </a:extLst>
          </p:cNvPr>
          <p:cNvSpPr>
            <a:spLocks noGrp="1"/>
          </p:cNvSpPr>
          <p:nvPr>
            <p:ph type="title"/>
          </p:nvPr>
        </p:nvSpPr>
        <p:spPr bwMode="gray">
          <a:xfrm>
            <a:off x="2027239" y="1695285"/>
            <a:ext cx="9145586" cy="590478"/>
          </a:xfrm>
          <a:prstGeom prst="rect">
            <a:avLst/>
          </a:prstGeom>
        </p:spPr>
        <p:txBody>
          <a:bodyPr vert="horz" lIns="0" tIns="0" rIns="0" bIns="0" rtlCol="0" anchor="t" anchorCtr="0">
            <a:noAutofit/>
          </a:bodyPr>
          <a:lstStyle/>
          <a:p>
            <a:r>
              <a:rPr lang="de-DE" dirty="0"/>
              <a:t>Überschrift</a:t>
            </a:r>
          </a:p>
        </p:txBody>
      </p:sp>
      <p:sp>
        <p:nvSpPr>
          <p:cNvPr id="3" name="Textplatzhalter 2">
            <a:extLst>
              <a:ext uri="{FF2B5EF4-FFF2-40B4-BE49-F238E27FC236}">
                <a16:creationId xmlns:a16="http://schemas.microsoft.com/office/drawing/2014/main" id="{96B5931B-A958-4B9A-9AE3-B1EF91278B16}"/>
              </a:ext>
            </a:extLst>
          </p:cNvPr>
          <p:cNvSpPr>
            <a:spLocks noGrp="1"/>
          </p:cNvSpPr>
          <p:nvPr>
            <p:ph type="body" idx="1"/>
          </p:nvPr>
        </p:nvSpPr>
        <p:spPr bwMode="gray">
          <a:xfrm>
            <a:off x="2027238" y="2913286"/>
            <a:ext cx="9145587" cy="2963640"/>
          </a:xfrm>
          <a:prstGeom prst="rect">
            <a:avLst/>
          </a:prstGeom>
        </p:spPr>
        <p:txBody>
          <a:bodyPr vert="horz" lIns="0" tIns="0" rIns="0" bIns="0" rtlCol="0" anchor="t" anchorCtr="0">
            <a:noAutofit/>
          </a:bodyPr>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7" name="Rechteck 6">
            <a:extLst>
              <a:ext uri="{FF2B5EF4-FFF2-40B4-BE49-F238E27FC236}">
                <a16:creationId xmlns:a16="http://schemas.microsoft.com/office/drawing/2014/main" id="{F1417194-B0E1-4053-890E-4C563CCD9B5C}"/>
              </a:ext>
            </a:extLst>
          </p:cNvPr>
          <p:cNvSpPr/>
          <p:nvPr userDrawn="1"/>
        </p:nvSpPr>
        <p:spPr bwMode="gray">
          <a:xfrm>
            <a:off x="0" y="2455970"/>
            <a:ext cx="767408" cy="440110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600" dirty="0" err="1"/>
          </a:p>
        </p:txBody>
      </p:sp>
    </p:spTree>
    <p:extLst>
      <p:ext uri="{BB962C8B-B14F-4D97-AF65-F5344CB8AC3E}">
        <p14:creationId xmlns:p14="http://schemas.microsoft.com/office/powerpoint/2010/main" val="3496844798"/>
      </p:ext>
    </p:extLst>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49" r:id="rId7"/>
    <p:sldLayoutId id="2147483659" r:id="rId8"/>
    <p:sldLayoutId id="2147483660" r:id="rId9"/>
    <p:sldLayoutId id="2147483661" r:id="rId10"/>
    <p:sldLayoutId id="2147483650" r:id="rId11"/>
    <p:sldLayoutId id="2147483656" r:id="rId12"/>
    <p:sldLayoutId id="2147483657" r:id="rId13"/>
    <p:sldLayoutId id="2147483658" r:id="rId14"/>
    <p:sldLayoutId id="2147483654" r:id="rId15"/>
    <p:sldLayoutId id="2147483655" r:id="rId16"/>
  </p:sldLayoutIdLst>
  <p:hf hdr="0" ftr="0" dt="0"/>
  <p:txStyles>
    <p:titleStyle>
      <a:lvl1pPr algn="l" defTabSz="914400" rtl="0" eaLnBrk="1" latinLnBrk="0" hangingPunct="1">
        <a:lnSpc>
          <a:spcPct val="90000"/>
        </a:lnSpc>
        <a:spcBef>
          <a:spcPct val="0"/>
        </a:spcBef>
        <a:buNone/>
        <a:defRPr sz="3600" kern="1200" spc="50" baseline="0">
          <a:solidFill>
            <a:schemeClr val="tx1"/>
          </a:solidFill>
          <a:latin typeface="+mj-lt"/>
          <a:ea typeface="+mj-ea"/>
          <a:cs typeface="+mj-cs"/>
        </a:defRPr>
      </a:lvl1pPr>
    </p:titleStyle>
    <p:bodyStyle>
      <a:lvl1pPr marL="266700" indent="-266700" algn="l" defTabSz="914400" rtl="0" eaLnBrk="1" latinLnBrk="0" hangingPunct="1">
        <a:lnSpc>
          <a:spcPct val="114000"/>
        </a:lnSpc>
        <a:spcBef>
          <a:spcPts val="0"/>
        </a:spcBef>
        <a:buFont typeface="Wingdings 3" panose="05040102010807070707" pitchFamily="18" charset="2"/>
        <a:buChar char=""/>
        <a:defRPr sz="1600" kern="1200" spc="30" baseline="0">
          <a:solidFill>
            <a:schemeClr val="tx1"/>
          </a:solidFill>
          <a:latin typeface="+mn-lt"/>
          <a:ea typeface="+mn-ea"/>
          <a:cs typeface="+mn-cs"/>
        </a:defRPr>
      </a:lvl1pPr>
      <a:lvl2pPr marL="808038" indent="-268288" algn="l" defTabSz="914400" rtl="0" eaLnBrk="1" latinLnBrk="0" hangingPunct="1">
        <a:lnSpc>
          <a:spcPct val="114000"/>
        </a:lnSpc>
        <a:spcBef>
          <a:spcPts val="0"/>
        </a:spcBef>
        <a:buFont typeface="Arial" panose="020B0604020202020204" pitchFamily="34" charset="0"/>
        <a:buChar char="‒"/>
        <a:defRPr sz="1600" kern="1200" spc="30" baseline="0">
          <a:solidFill>
            <a:schemeClr val="tx1"/>
          </a:solidFill>
          <a:latin typeface="+mn-lt"/>
          <a:ea typeface="+mn-ea"/>
          <a:cs typeface="+mn-cs"/>
        </a:defRPr>
      </a:lvl2pPr>
      <a:lvl3pPr marL="1341438" indent="-266700" algn="l" defTabSz="914400" rtl="0" eaLnBrk="1" latinLnBrk="0" hangingPunct="1">
        <a:lnSpc>
          <a:spcPct val="114000"/>
        </a:lnSpc>
        <a:spcBef>
          <a:spcPts val="0"/>
        </a:spcBef>
        <a:buFont typeface="Arial" panose="020B0604020202020204" pitchFamily="34" charset="0"/>
        <a:buChar char="‒"/>
        <a:defRPr sz="1600" kern="1200" spc="30" baseline="0">
          <a:solidFill>
            <a:schemeClr val="tx1"/>
          </a:solidFill>
          <a:latin typeface="+mn-lt"/>
          <a:ea typeface="+mn-ea"/>
          <a:cs typeface="+mn-cs"/>
        </a:defRPr>
      </a:lvl3pPr>
      <a:lvl4pPr marL="1882775" indent="-268288" algn="l" defTabSz="914400" rtl="0" eaLnBrk="1" latinLnBrk="0" hangingPunct="1">
        <a:lnSpc>
          <a:spcPct val="114000"/>
        </a:lnSpc>
        <a:spcBef>
          <a:spcPts val="0"/>
        </a:spcBef>
        <a:buFont typeface="Arial" panose="020B0604020202020204" pitchFamily="34" charset="0"/>
        <a:buChar char="‒"/>
        <a:defRPr sz="1600" kern="1200" spc="30" baseline="0">
          <a:solidFill>
            <a:schemeClr val="tx1"/>
          </a:solidFill>
          <a:latin typeface="+mn-lt"/>
          <a:ea typeface="+mn-ea"/>
          <a:cs typeface="+mn-cs"/>
        </a:defRPr>
      </a:lvl4pPr>
      <a:lvl5pPr marL="2422525" indent="-266700" algn="l" defTabSz="914400" rtl="0" eaLnBrk="1" latinLnBrk="0" hangingPunct="1">
        <a:lnSpc>
          <a:spcPct val="114000"/>
        </a:lnSpc>
        <a:spcBef>
          <a:spcPts val="0"/>
        </a:spcBef>
        <a:buFont typeface="Arial" panose="020B0604020202020204" pitchFamily="34" charset="0"/>
        <a:buChar char="‒"/>
        <a:defRPr sz="1600" kern="1200" spc="3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618" userDrawn="1">
          <p15:clr>
            <a:srgbClr val="F26B43"/>
          </p15:clr>
        </p15:guide>
        <p15:guide id="2" pos="3840" userDrawn="1">
          <p15:clr>
            <a:srgbClr val="F26B43"/>
          </p15:clr>
        </p15:guide>
        <p15:guide id="3" pos="4475" userDrawn="1">
          <p15:clr>
            <a:srgbClr val="F26B43"/>
          </p15:clr>
        </p15:guide>
        <p15:guide id="4" pos="3205" userDrawn="1">
          <p15:clr>
            <a:srgbClr val="F26B43"/>
          </p15:clr>
        </p15:guide>
        <p15:guide id="5" pos="2547" userDrawn="1">
          <p15:clr>
            <a:srgbClr val="F26B43"/>
          </p15:clr>
        </p15:guide>
        <p15:guide id="6" pos="5133" userDrawn="1">
          <p15:clr>
            <a:srgbClr val="F26B43"/>
          </p15:clr>
        </p15:guide>
        <p15:guide id="7" pos="5768" userDrawn="1">
          <p15:clr>
            <a:srgbClr val="F26B43"/>
          </p15:clr>
        </p15:guide>
        <p15:guide id="8" pos="1912" userDrawn="1">
          <p15:clr>
            <a:srgbClr val="F26B43"/>
          </p15:clr>
        </p15:guide>
        <p15:guide id="9" pos="1277" userDrawn="1">
          <p15:clr>
            <a:srgbClr val="F26B43"/>
          </p15:clr>
        </p15:guide>
        <p15:guide id="10" pos="6403" userDrawn="1">
          <p15:clr>
            <a:srgbClr val="F26B43"/>
          </p15:clr>
        </p15:guide>
        <p15:guide id="11" pos="7038" userDrawn="1">
          <p15:clr>
            <a:srgbClr val="F26B43"/>
          </p15:clr>
        </p15:guide>
        <p15:guide id="12" pos="642" userDrawn="1">
          <p15:clr>
            <a:srgbClr val="F26B43"/>
          </p15:clr>
        </p15:guide>
        <p15:guide id="13" orient="horz" pos="1230" userDrawn="1">
          <p15:clr>
            <a:srgbClr val="F26B43"/>
          </p15:clr>
        </p15:guide>
        <p15:guide id="14" orient="horz" pos="1865" userDrawn="1">
          <p15:clr>
            <a:srgbClr val="F26B43"/>
          </p15:clr>
        </p15:guide>
        <p15:guide id="15" orient="horz" pos="2478" userDrawn="1">
          <p15:clr>
            <a:srgbClr val="F26B43"/>
          </p15:clr>
        </p15:guide>
        <p15:guide id="16" orient="horz" pos="3090" userDrawn="1">
          <p15:clr>
            <a:srgbClr val="F26B43"/>
          </p15:clr>
        </p15:guide>
        <p15:guide id="17" orient="horz" pos="3702" userDrawn="1">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9.xml"/><Relationship Id="rId1" Type="http://schemas.openxmlformats.org/officeDocument/2006/relationships/slideLayout" Target="../slideLayouts/slideLayout11.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1.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1.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1.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1.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1.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1.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1.xml"/></Relationships>
</file>

<file path=ppt/slides/_rels/slide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xml"/><Relationship Id="rId1" Type="http://schemas.openxmlformats.org/officeDocument/2006/relationships/slideLayout" Target="../slideLayouts/slideLayout11.xml"/><Relationship Id="rId5" Type="http://schemas.openxmlformats.org/officeDocument/2006/relationships/image" Target="../media/image10.png"/><Relationship Id="rId4" Type="http://schemas.openxmlformats.org/officeDocument/2006/relationships/image" Target="../media/image9.png"/></Relationships>
</file>

<file path=ppt/slides/_rels/slide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xml"/><Relationship Id="rId1" Type="http://schemas.openxmlformats.org/officeDocument/2006/relationships/slideLayout" Target="../slideLayouts/slideLayout11.xml"/></Relationships>
</file>

<file path=ppt/slides/_rels/slide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3.xml"/><Relationship Id="rId1" Type="http://schemas.openxmlformats.org/officeDocument/2006/relationships/slideLayout" Target="../slideLayouts/slideLayout11.xml"/></Relationships>
</file>

<file path=ppt/slides/_rels/slide5.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4.xml"/><Relationship Id="rId1" Type="http://schemas.openxmlformats.org/officeDocument/2006/relationships/slideLayout" Target="../slideLayouts/slideLayout11.xml"/><Relationship Id="rId4" Type="http://schemas.openxmlformats.org/officeDocument/2006/relationships/image" Target="../media/image14.png"/></Relationships>
</file>

<file path=ppt/slides/_rels/slide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5.xml"/><Relationship Id="rId1" Type="http://schemas.openxmlformats.org/officeDocument/2006/relationships/slideLayout" Target="../slideLayouts/slideLayout1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1.xml"/></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7.xml"/><Relationship Id="rId1" Type="http://schemas.openxmlformats.org/officeDocument/2006/relationships/slideLayout" Target="../slideLayouts/slideLayout11.xml"/></Relationships>
</file>

<file path=ppt/slides/_rels/slide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8.xml"/><Relationship Id="rId1" Type="http://schemas.openxmlformats.org/officeDocument/2006/relationships/slideLayout" Target="../slideLayouts/slideLayout1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Untertitel 2">
            <a:extLst>
              <a:ext uri="{FF2B5EF4-FFF2-40B4-BE49-F238E27FC236}">
                <a16:creationId xmlns:a16="http://schemas.microsoft.com/office/drawing/2014/main" id="{C6884E50-AE6F-42E5-B2FB-E157B953E5A6}"/>
              </a:ext>
            </a:extLst>
          </p:cNvPr>
          <p:cNvSpPr txBox="1">
            <a:spLocks/>
          </p:cNvSpPr>
          <p:nvPr/>
        </p:nvSpPr>
        <p:spPr bwMode="gray">
          <a:xfrm>
            <a:off x="2027236" y="1509240"/>
            <a:ext cx="9397356" cy="3215904"/>
          </a:xfrm>
          <a:prstGeom prst="rect">
            <a:avLst/>
          </a:prstGeom>
        </p:spPr>
        <p:txBody>
          <a:bodyPr vert="horz" lIns="0" tIns="0" rIns="0" bIns="0" rtlCol="0" anchor="t" anchorCtr="0">
            <a:noAutofit/>
          </a:bodyPr>
          <a:lstStyle>
            <a:lvl1pPr marL="0" indent="0" algn="l" defTabSz="914400" rtl="0" eaLnBrk="1" latinLnBrk="0" hangingPunct="1">
              <a:lnSpc>
                <a:spcPct val="100000"/>
              </a:lnSpc>
              <a:spcBef>
                <a:spcPts val="0"/>
              </a:spcBef>
              <a:buFont typeface="Wingdings 3" panose="05040102010807070707" pitchFamily="18" charset="2"/>
              <a:buNone/>
              <a:defRPr sz="2300" kern="1200" spc="50" baseline="0">
                <a:solidFill>
                  <a:schemeClr val="tx1"/>
                </a:solidFill>
                <a:latin typeface="+mn-lt"/>
                <a:ea typeface="+mn-ea"/>
                <a:cs typeface="+mn-cs"/>
              </a:defRPr>
            </a:lvl1pPr>
            <a:lvl2pPr marL="457200" indent="0" algn="ctr" defTabSz="914400" rtl="0" eaLnBrk="1" latinLnBrk="0" hangingPunct="1">
              <a:lnSpc>
                <a:spcPct val="114000"/>
              </a:lnSpc>
              <a:spcBef>
                <a:spcPts val="0"/>
              </a:spcBef>
              <a:buFont typeface="Arial" panose="020B0604020202020204" pitchFamily="34" charset="0"/>
              <a:buNone/>
              <a:defRPr sz="2000" kern="1200" spc="30" baseline="0">
                <a:solidFill>
                  <a:schemeClr val="tx1"/>
                </a:solidFill>
                <a:latin typeface="+mn-lt"/>
                <a:ea typeface="+mn-ea"/>
                <a:cs typeface="+mn-cs"/>
              </a:defRPr>
            </a:lvl2pPr>
            <a:lvl3pPr marL="914400" indent="0" algn="ctr" defTabSz="914400" rtl="0" eaLnBrk="1" latinLnBrk="0" hangingPunct="1">
              <a:lnSpc>
                <a:spcPct val="114000"/>
              </a:lnSpc>
              <a:spcBef>
                <a:spcPts val="0"/>
              </a:spcBef>
              <a:buFont typeface="Arial" panose="020B0604020202020204" pitchFamily="34" charset="0"/>
              <a:buNone/>
              <a:defRPr sz="1800" kern="1200" spc="30" baseline="0">
                <a:solidFill>
                  <a:schemeClr val="tx1"/>
                </a:solidFill>
                <a:latin typeface="+mn-lt"/>
                <a:ea typeface="+mn-ea"/>
                <a:cs typeface="+mn-cs"/>
              </a:defRPr>
            </a:lvl3pPr>
            <a:lvl4pPr marL="1371600" indent="0" algn="ctr" defTabSz="914400" rtl="0" eaLnBrk="1" latinLnBrk="0" hangingPunct="1">
              <a:lnSpc>
                <a:spcPct val="114000"/>
              </a:lnSpc>
              <a:spcBef>
                <a:spcPts val="0"/>
              </a:spcBef>
              <a:buFont typeface="Arial" panose="020B0604020202020204" pitchFamily="34" charset="0"/>
              <a:buNone/>
              <a:defRPr sz="1600" kern="1200" spc="30" baseline="0">
                <a:solidFill>
                  <a:schemeClr val="tx1"/>
                </a:solidFill>
                <a:latin typeface="+mn-lt"/>
                <a:ea typeface="+mn-ea"/>
                <a:cs typeface="+mn-cs"/>
              </a:defRPr>
            </a:lvl4pPr>
            <a:lvl5pPr marL="1828800" indent="0" algn="ctr" defTabSz="914400" rtl="0" eaLnBrk="1" latinLnBrk="0" hangingPunct="1">
              <a:lnSpc>
                <a:spcPct val="114000"/>
              </a:lnSpc>
              <a:spcBef>
                <a:spcPts val="0"/>
              </a:spcBef>
              <a:buFont typeface="Arial" panose="020B0604020202020204" pitchFamily="34" charset="0"/>
              <a:buNone/>
              <a:defRPr sz="1600" kern="1200" spc="30" baseline="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spcAft>
                <a:spcPts val="1200"/>
              </a:spcAft>
            </a:pPr>
            <a:r>
              <a:rPr lang="de-DE" sz="3600" dirty="0"/>
              <a:t>Fortbildungsveranstaltung für</a:t>
            </a:r>
            <a:br>
              <a:rPr lang="de-DE" sz="3600" dirty="0"/>
            </a:br>
            <a:r>
              <a:rPr lang="de-DE" sz="3600" dirty="0"/>
              <a:t>Lehrerinnen und Lehrer</a:t>
            </a:r>
            <a:br>
              <a:rPr lang="de-DE" sz="3600" dirty="0"/>
            </a:br>
            <a:r>
              <a:rPr lang="de-DE" sz="1800" dirty="0"/>
              <a:t>15. Februar 2023</a:t>
            </a:r>
          </a:p>
          <a:p>
            <a:pPr>
              <a:spcAft>
                <a:spcPts val="1200"/>
              </a:spcAft>
            </a:pPr>
            <a:r>
              <a:rPr lang="de-DE" sz="3600" dirty="0"/>
              <a:t>CO</a:t>
            </a:r>
            <a:r>
              <a:rPr lang="de-DE" sz="3600" baseline="-25000" dirty="0"/>
              <a:t>2</a:t>
            </a:r>
            <a:r>
              <a:rPr lang="de-DE" sz="3600" dirty="0"/>
              <a:t>-Messungen aus dem Weltraum:</a:t>
            </a:r>
            <a:br>
              <a:rPr lang="de-DE" sz="3600" dirty="0"/>
            </a:br>
            <a:r>
              <a:rPr lang="de-DE" sz="3600" dirty="0"/>
              <a:t>Wie geht das?</a:t>
            </a:r>
          </a:p>
          <a:p>
            <a:pPr>
              <a:spcAft>
                <a:spcPts val="1200"/>
              </a:spcAft>
            </a:pPr>
            <a:endParaRPr lang="de-DE" sz="3600" dirty="0"/>
          </a:p>
        </p:txBody>
      </p:sp>
      <p:sp>
        <p:nvSpPr>
          <p:cNvPr id="3" name="Untertitel 2">
            <a:extLst>
              <a:ext uri="{FF2B5EF4-FFF2-40B4-BE49-F238E27FC236}">
                <a16:creationId xmlns:a16="http://schemas.microsoft.com/office/drawing/2014/main" id="{17F895AF-8E57-4537-93AA-61A19B90C0E8}"/>
              </a:ext>
            </a:extLst>
          </p:cNvPr>
          <p:cNvSpPr>
            <a:spLocks noGrp="1"/>
          </p:cNvSpPr>
          <p:nvPr>
            <p:ph type="subTitle" idx="1"/>
          </p:nvPr>
        </p:nvSpPr>
        <p:spPr>
          <a:xfrm>
            <a:off x="2027237" y="5085184"/>
            <a:ext cx="6156995" cy="1728192"/>
          </a:xfrm>
        </p:spPr>
        <p:txBody>
          <a:bodyPr/>
          <a:lstStyle/>
          <a:p>
            <a:r>
              <a:rPr lang="en-US" sz="2000" u="sng" dirty="0" err="1"/>
              <a:t>M.Reuter</a:t>
            </a:r>
            <a:r>
              <a:rPr lang="en-US" sz="2000" dirty="0"/>
              <a:t>, </a:t>
            </a:r>
            <a:r>
              <a:rPr lang="en-US" sz="2000" dirty="0" err="1"/>
              <a:t>M.Buchwitz</a:t>
            </a:r>
            <a:br>
              <a:rPr lang="en-US" sz="2000" dirty="0"/>
            </a:br>
            <a:endParaRPr lang="en-US" sz="2000" dirty="0"/>
          </a:p>
          <a:p>
            <a:r>
              <a:rPr lang="en-US" sz="2000" dirty="0"/>
              <a:t>University of Bremen</a:t>
            </a:r>
            <a:br>
              <a:rPr lang="en-US" sz="2000" dirty="0"/>
            </a:br>
            <a:r>
              <a:rPr lang="en-US" sz="2000" dirty="0"/>
              <a:t>Institute of Environmental Physics, Germany</a:t>
            </a:r>
          </a:p>
        </p:txBody>
      </p:sp>
    </p:spTree>
    <p:extLst>
      <p:ext uri="{BB962C8B-B14F-4D97-AF65-F5344CB8AC3E}">
        <p14:creationId xmlns:p14="http://schemas.microsoft.com/office/powerpoint/2010/main" val="58955033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el 1">
            <a:extLst>
              <a:ext uri="{FF2B5EF4-FFF2-40B4-BE49-F238E27FC236}">
                <a16:creationId xmlns:a16="http://schemas.microsoft.com/office/drawing/2014/main" id="{3C4A008D-C080-4409-908F-4B016EF0C755}"/>
              </a:ext>
            </a:extLst>
          </p:cNvPr>
          <p:cNvSpPr txBox="1">
            <a:spLocks/>
          </p:cNvSpPr>
          <p:nvPr/>
        </p:nvSpPr>
        <p:spPr bwMode="gray">
          <a:xfrm>
            <a:off x="767408" y="116632"/>
            <a:ext cx="11233248" cy="864096"/>
          </a:xfrm>
          <a:prstGeom prst="rect">
            <a:avLst/>
          </a:prstGeom>
        </p:spPr>
        <p:txBody>
          <a:bodyPr vert="horz" lIns="360000" tIns="0" rIns="360000" bIns="0" rtlCol="0" anchor="ctr" anchorCtr="0">
            <a:noAutofit/>
          </a:bodyPr>
          <a:lstStyle>
            <a:lvl1pPr algn="l" defTabSz="914400" rtl="0" eaLnBrk="1" latinLnBrk="0" hangingPunct="1">
              <a:lnSpc>
                <a:spcPct val="90000"/>
              </a:lnSpc>
              <a:spcBef>
                <a:spcPct val="0"/>
              </a:spcBef>
              <a:buNone/>
              <a:defRPr sz="3600" kern="1200" spc="50" baseline="0">
                <a:solidFill>
                  <a:schemeClr val="tx1"/>
                </a:solidFill>
                <a:latin typeface="+mj-lt"/>
                <a:ea typeface="+mj-ea"/>
                <a:cs typeface="+mj-cs"/>
              </a:defRPr>
            </a:lvl1pPr>
          </a:lstStyle>
          <a:p>
            <a:pPr algn="ctr"/>
            <a:r>
              <a:rPr lang="de-DE" dirty="0"/>
              <a:t>Interaktive Grafik</a:t>
            </a:r>
          </a:p>
        </p:txBody>
      </p:sp>
      <p:sp>
        <p:nvSpPr>
          <p:cNvPr id="5" name="Inhaltsplatzhalter 2">
            <a:extLst>
              <a:ext uri="{FF2B5EF4-FFF2-40B4-BE49-F238E27FC236}">
                <a16:creationId xmlns:a16="http://schemas.microsoft.com/office/drawing/2014/main" id="{F23CD3FA-9027-451A-A295-D562D93D638F}"/>
              </a:ext>
            </a:extLst>
          </p:cNvPr>
          <p:cNvSpPr txBox="1">
            <a:spLocks/>
          </p:cNvSpPr>
          <p:nvPr/>
        </p:nvSpPr>
        <p:spPr bwMode="gray">
          <a:xfrm>
            <a:off x="767408" y="968822"/>
            <a:ext cx="11233248" cy="1000274"/>
          </a:xfrm>
          <a:prstGeom prst="rect">
            <a:avLst/>
          </a:prstGeom>
        </p:spPr>
        <p:txBody>
          <a:bodyPr vert="horz" wrap="square" lIns="0" tIns="0" rIns="0" bIns="0" rtlCol="0" anchor="t" anchorCtr="0">
            <a:spAutoFit/>
          </a:bodyPr>
          <a:lstStyle>
            <a:lvl1pPr marL="266700" indent="-266700" algn="l" defTabSz="914400" rtl="0" eaLnBrk="1" latinLnBrk="0" hangingPunct="1">
              <a:lnSpc>
                <a:spcPct val="114000"/>
              </a:lnSpc>
              <a:spcBef>
                <a:spcPts val="0"/>
              </a:spcBef>
              <a:buFont typeface="Wingdings 3" panose="05040102010807070707" pitchFamily="18" charset="2"/>
              <a:buChar char=""/>
              <a:defRPr sz="1600" kern="1200" spc="30" baseline="0">
                <a:solidFill>
                  <a:schemeClr val="tx1"/>
                </a:solidFill>
                <a:latin typeface="+mn-lt"/>
                <a:ea typeface="+mn-ea"/>
                <a:cs typeface="+mn-cs"/>
              </a:defRPr>
            </a:lvl1pPr>
            <a:lvl2pPr marL="808038" indent="-268288" algn="l" defTabSz="914400" rtl="0" eaLnBrk="1" latinLnBrk="0" hangingPunct="1">
              <a:lnSpc>
                <a:spcPct val="114000"/>
              </a:lnSpc>
              <a:spcBef>
                <a:spcPts val="0"/>
              </a:spcBef>
              <a:buFont typeface="Arial" panose="020B0604020202020204" pitchFamily="34" charset="0"/>
              <a:buChar char="‒"/>
              <a:defRPr sz="1600" kern="1200" spc="30" baseline="0">
                <a:solidFill>
                  <a:schemeClr val="tx1"/>
                </a:solidFill>
                <a:latin typeface="+mn-lt"/>
                <a:ea typeface="+mn-ea"/>
                <a:cs typeface="+mn-cs"/>
              </a:defRPr>
            </a:lvl2pPr>
            <a:lvl3pPr marL="1341438" indent="-266700" algn="l" defTabSz="914400" rtl="0" eaLnBrk="1" latinLnBrk="0" hangingPunct="1">
              <a:lnSpc>
                <a:spcPct val="114000"/>
              </a:lnSpc>
              <a:spcBef>
                <a:spcPts val="0"/>
              </a:spcBef>
              <a:buFont typeface="Arial" panose="020B0604020202020204" pitchFamily="34" charset="0"/>
              <a:buChar char="‒"/>
              <a:defRPr sz="1600" kern="1200" spc="30" baseline="0">
                <a:solidFill>
                  <a:schemeClr val="tx1"/>
                </a:solidFill>
                <a:latin typeface="+mn-lt"/>
                <a:ea typeface="+mn-ea"/>
                <a:cs typeface="+mn-cs"/>
              </a:defRPr>
            </a:lvl3pPr>
            <a:lvl4pPr marL="1882775" indent="-268288" algn="l" defTabSz="914400" rtl="0" eaLnBrk="1" latinLnBrk="0" hangingPunct="1">
              <a:lnSpc>
                <a:spcPct val="114000"/>
              </a:lnSpc>
              <a:spcBef>
                <a:spcPts val="0"/>
              </a:spcBef>
              <a:buFont typeface="Arial" panose="020B0604020202020204" pitchFamily="34" charset="0"/>
              <a:buChar char="‒"/>
              <a:defRPr sz="1600" kern="1200" spc="30" baseline="0">
                <a:solidFill>
                  <a:schemeClr val="tx1"/>
                </a:solidFill>
                <a:latin typeface="+mn-lt"/>
                <a:ea typeface="+mn-ea"/>
                <a:cs typeface="+mn-cs"/>
              </a:defRPr>
            </a:lvl4pPr>
            <a:lvl5pPr marL="2422525" indent="-266700" algn="l" defTabSz="914400" rtl="0" eaLnBrk="1" latinLnBrk="0" hangingPunct="1">
              <a:lnSpc>
                <a:spcPct val="114000"/>
              </a:lnSpc>
              <a:spcBef>
                <a:spcPts val="0"/>
              </a:spcBef>
              <a:buFont typeface="Arial" panose="020B0604020202020204" pitchFamily="34" charset="0"/>
              <a:buChar char="‒"/>
              <a:defRPr sz="1600" kern="1200" spc="3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50850" lvl="2" indent="-269875">
              <a:lnSpc>
                <a:spcPct val="100000"/>
              </a:lnSpc>
              <a:spcAft>
                <a:spcPts val="600"/>
              </a:spcAft>
              <a:buClr>
                <a:srgbClr val="000000"/>
              </a:buClr>
              <a:buFont typeface="Symbol"/>
              <a:buChar char=""/>
            </a:pPr>
            <a:r>
              <a:rPr lang="de-DE" sz="2000" spc="-1" dirty="0">
                <a:solidFill>
                  <a:srgbClr val="000000"/>
                </a:solidFill>
                <a:ea typeface="DejaVu Sans"/>
              </a:rPr>
              <a:t>Ein Indikator stellt qualitativ die Güte der Übereinstimmung grafisch dar.</a:t>
            </a:r>
          </a:p>
          <a:p>
            <a:pPr marL="450850" lvl="2" indent="-269875">
              <a:lnSpc>
                <a:spcPct val="100000"/>
              </a:lnSpc>
              <a:spcAft>
                <a:spcPts val="600"/>
              </a:spcAft>
              <a:buClr>
                <a:srgbClr val="000000"/>
              </a:buClr>
              <a:buFont typeface="Symbol"/>
              <a:buChar char=""/>
            </a:pPr>
            <a:r>
              <a:rPr lang="de-DE" sz="2000" spc="-1" dirty="0">
                <a:solidFill>
                  <a:srgbClr val="000000"/>
                </a:solidFill>
                <a:ea typeface="DejaVu Sans"/>
              </a:rPr>
              <a:t>Wenn keine weitere Verbesserung der Übereinstimmung erzielt werden kann entspricht die eingestellte CO</a:t>
            </a:r>
            <a:r>
              <a:rPr lang="de-DE" sz="2000" spc="-1" baseline="-25000" dirty="0">
                <a:solidFill>
                  <a:srgbClr val="000000"/>
                </a:solidFill>
                <a:ea typeface="DejaVu Sans"/>
              </a:rPr>
              <a:t>2</a:t>
            </a:r>
            <a:r>
              <a:rPr lang="de-DE" sz="2000" spc="-1" dirty="0">
                <a:solidFill>
                  <a:srgbClr val="000000"/>
                </a:solidFill>
                <a:ea typeface="DejaVu Sans"/>
              </a:rPr>
              <a:t>-Konzentration der wahren.</a:t>
            </a:r>
          </a:p>
        </p:txBody>
      </p:sp>
      <p:pic>
        <p:nvPicPr>
          <p:cNvPr id="4" name="Grafik 3">
            <a:extLst>
              <a:ext uri="{FF2B5EF4-FFF2-40B4-BE49-F238E27FC236}">
                <a16:creationId xmlns:a16="http://schemas.microsoft.com/office/drawing/2014/main" id="{FA87F23B-6329-4670-B803-55E4F574E6DE}"/>
              </a:ext>
            </a:extLst>
          </p:cNvPr>
          <p:cNvPicPr>
            <a:picLocks noChangeAspect="1"/>
          </p:cNvPicPr>
          <p:nvPr/>
        </p:nvPicPr>
        <p:blipFill>
          <a:blip r:embed="rId3"/>
          <a:srcRect/>
          <a:stretch/>
        </p:blipFill>
        <p:spPr>
          <a:xfrm>
            <a:off x="1992382" y="2375707"/>
            <a:ext cx="8063219" cy="4410843"/>
          </a:xfrm>
          <a:prstGeom prst="rect">
            <a:avLst/>
          </a:prstGeom>
          <a:ln w="6350">
            <a:solidFill>
              <a:schemeClr val="tx1"/>
            </a:solidFill>
          </a:ln>
          <a:effectLst>
            <a:outerShdw blurRad="50800" dist="38100" dir="5400000" algn="t" rotWithShape="0">
              <a:prstClr val="black">
                <a:alpha val="40000"/>
              </a:prstClr>
            </a:outerShdw>
          </a:effectLst>
        </p:spPr>
      </p:pic>
      <p:sp>
        <p:nvSpPr>
          <p:cNvPr id="2" name="Rechteck: abgerundete Ecken 1">
            <a:extLst>
              <a:ext uri="{FF2B5EF4-FFF2-40B4-BE49-F238E27FC236}">
                <a16:creationId xmlns:a16="http://schemas.microsoft.com/office/drawing/2014/main" id="{D8CA06A7-83C0-4D9B-88BC-F65D8CA7BB4F}"/>
              </a:ext>
            </a:extLst>
          </p:cNvPr>
          <p:cNvSpPr/>
          <p:nvPr/>
        </p:nvSpPr>
        <p:spPr>
          <a:xfrm>
            <a:off x="5526811" y="4135796"/>
            <a:ext cx="1296144" cy="671928"/>
          </a:xfrm>
          <a:prstGeom prst="roundRect">
            <a:avLst/>
          </a:prstGeom>
          <a:noFill/>
          <a:ln w="635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err="1"/>
          </a:p>
        </p:txBody>
      </p:sp>
      <p:sp>
        <p:nvSpPr>
          <p:cNvPr id="10" name="Rechteck: abgerundete Ecken 9">
            <a:extLst>
              <a:ext uri="{FF2B5EF4-FFF2-40B4-BE49-F238E27FC236}">
                <a16:creationId xmlns:a16="http://schemas.microsoft.com/office/drawing/2014/main" id="{29237EDA-9CB2-4050-920C-7170B4E3DB88}"/>
              </a:ext>
            </a:extLst>
          </p:cNvPr>
          <p:cNvSpPr/>
          <p:nvPr/>
        </p:nvSpPr>
        <p:spPr>
          <a:xfrm>
            <a:off x="2135560" y="6453336"/>
            <a:ext cx="1224136" cy="333213"/>
          </a:xfrm>
          <a:prstGeom prst="roundRect">
            <a:avLst>
              <a:gd name="adj" fmla="val 4505"/>
            </a:avLst>
          </a:prstGeom>
          <a:noFill/>
          <a:ln w="635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err="1"/>
          </a:p>
        </p:txBody>
      </p:sp>
      <p:sp>
        <p:nvSpPr>
          <p:cNvPr id="11" name="Textfeld 10">
            <a:extLst>
              <a:ext uri="{FF2B5EF4-FFF2-40B4-BE49-F238E27FC236}">
                <a16:creationId xmlns:a16="http://schemas.microsoft.com/office/drawing/2014/main" id="{D5D39998-8226-4DD7-BEAD-39D2BC53E185}"/>
              </a:ext>
            </a:extLst>
          </p:cNvPr>
          <p:cNvSpPr txBox="1"/>
          <p:nvPr/>
        </p:nvSpPr>
        <p:spPr>
          <a:xfrm>
            <a:off x="1415480" y="6055257"/>
            <a:ext cx="3592330" cy="307777"/>
          </a:xfrm>
          <a:prstGeom prst="rect">
            <a:avLst/>
          </a:prstGeom>
          <a:noFill/>
        </p:spPr>
        <p:txBody>
          <a:bodyPr wrap="none" lIns="0" tIns="0" rIns="0" bIns="0" rtlCol="0">
            <a:spAutoFit/>
          </a:bodyPr>
          <a:lstStyle/>
          <a:p>
            <a:pPr algn="r"/>
            <a:r>
              <a:rPr lang="de-DE" sz="2000" dirty="0">
                <a:solidFill>
                  <a:srgbClr val="C00000"/>
                </a:solidFill>
              </a:rPr>
              <a:t>Eingestellte CO</a:t>
            </a:r>
            <a:r>
              <a:rPr lang="de-DE" sz="2000" baseline="-25000" dirty="0">
                <a:solidFill>
                  <a:srgbClr val="C00000"/>
                </a:solidFill>
              </a:rPr>
              <a:t>2</a:t>
            </a:r>
            <a:r>
              <a:rPr lang="de-DE" sz="2000" dirty="0">
                <a:solidFill>
                  <a:srgbClr val="C00000"/>
                </a:solidFill>
              </a:rPr>
              <a:t>-Konzentration</a:t>
            </a:r>
            <a:endParaRPr lang="en-US" sz="2000" dirty="0">
              <a:solidFill>
                <a:srgbClr val="C00000"/>
              </a:solidFill>
            </a:endParaRPr>
          </a:p>
        </p:txBody>
      </p:sp>
    </p:spTree>
    <p:extLst>
      <p:ext uri="{BB962C8B-B14F-4D97-AF65-F5344CB8AC3E}">
        <p14:creationId xmlns:p14="http://schemas.microsoft.com/office/powerpoint/2010/main" val="118765334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Inhaltsplatzhalter 2">
            <a:extLst>
              <a:ext uri="{FF2B5EF4-FFF2-40B4-BE49-F238E27FC236}">
                <a16:creationId xmlns:a16="http://schemas.microsoft.com/office/drawing/2014/main" id="{F23CD3FA-9027-451A-A295-D562D93D638F}"/>
              </a:ext>
            </a:extLst>
          </p:cNvPr>
          <p:cNvSpPr txBox="1">
            <a:spLocks/>
          </p:cNvSpPr>
          <p:nvPr/>
        </p:nvSpPr>
        <p:spPr bwMode="gray">
          <a:xfrm>
            <a:off x="767407" y="1124744"/>
            <a:ext cx="11233249" cy="1107996"/>
          </a:xfrm>
          <a:prstGeom prst="rect">
            <a:avLst/>
          </a:prstGeom>
        </p:spPr>
        <p:txBody>
          <a:bodyPr vert="horz" lIns="0" tIns="0" rIns="0" bIns="0" rtlCol="0" anchor="t" anchorCtr="0">
            <a:spAutoFit/>
          </a:bodyPr>
          <a:lstStyle>
            <a:lvl1pPr marL="266700" indent="-266700" algn="l" defTabSz="914400" rtl="0" eaLnBrk="1" latinLnBrk="0" hangingPunct="1">
              <a:lnSpc>
                <a:spcPct val="114000"/>
              </a:lnSpc>
              <a:spcBef>
                <a:spcPts val="0"/>
              </a:spcBef>
              <a:buFont typeface="Wingdings 3" panose="05040102010807070707" pitchFamily="18" charset="2"/>
              <a:buChar char=""/>
              <a:defRPr sz="1600" kern="1200" spc="30" baseline="0">
                <a:solidFill>
                  <a:schemeClr val="tx1"/>
                </a:solidFill>
                <a:latin typeface="+mn-lt"/>
                <a:ea typeface="+mn-ea"/>
                <a:cs typeface="+mn-cs"/>
              </a:defRPr>
            </a:lvl1pPr>
            <a:lvl2pPr marL="808038" indent="-268288" algn="l" defTabSz="914400" rtl="0" eaLnBrk="1" latinLnBrk="0" hangingPunct="1">
              <a:lnSpc>
                <a:spcPct val="114000"/>
              </a:lnSpc>
              <a:spcBef>
                <a:spcPts val="0"/>
              </a:spcBef>
              <a:buFont typeface="Arial" panose="020B0604020202020204" pitchFamily="34" charset="0"/>
              <a:buChar char="‒"/>
              <a:defRPr sz="1600" kern="1200" spc="30" baseline="0">
                <a:solidFill>
                  <a:schemeClr val="tx1"/>
                </a:solidFill>
                <a:latin typeface="+mn-lt"/>
                <a:ea typeface="+mn-ea"/>
                <a:cs typeface="+mn-cs"/>
              </a:defRPr>
            </a:lvl2pPr>
            <a:lvl3pPr marL="1341438" indent="-266700" algn="l" defTabSz="914400" rtl="0" eaLnBrk="1" latinLnBrk="0" hangingPunct="1">
              <a:lnSpc>
                <a:spcPct val="114000"/>
              </a:lnSpc>
              <a:spcBef>
                <a:spcPts val="0"/>
              </a:spcBef>
              <a:buFont typeface="Arial" panose="020B0604020202020204" pitchFamily="34" charset="0"/>
              <a:buChar char="‒"/>
              <a:defRPr sz="1600" kern="1200" spc="30" baseline="0">
                <a:solidFill>
                  <a:schemeClr val="tx1"/>
                </a:solidFill>
                <a:latin typeface="+mn-lt"/>
                <a:ea typeface="+mn-ea"/>
                <a:cs typeface="+mn-cs"/>
              </a:defRPr>
            </a:lvl3pPr>
            <a:lvl4pPr marL="1882775" indent="-268288" algn="l" defTabSz="914400" rtl="0" eaLnBrk="1" latinLnBrk="0" hangingPunct="1">
              <a:lnSpc>
                <a:spcPct val="114000"/>
              </a:lnSpc>
              <a:spcBef>
                <a:spcPts val="0"/>
              </a:spcBef>
              <a:buFont typeface="Arial" panose="020B0604020202020204" pitchFamily="34" charset="0"/>
              <a:buChar char="‒"/>
              <a:defRPr sz="1600" kern="1200" spc="30" baseline="0">
                <a:solidFill>
                  <a:schemeClr val="tx1"/>
                </a:solidFill>
                <a:latin typeface="+mn-lt"/>
                <a:ea typeface="+mn-ea"/>
                <a:cs typeface="+mn-cs"/>
              </a:defRPr>
            </a:lvl4pPr>
            <a:lvl5pPr marL="2422525" indent="-266700" algn="l" defTabSz="914400" rtl="0" eaLnBrk="1" latinLnBrk="0" hangingPunct="1">
              <a:lnSpc>
                <a:spcPct val="114000"/>
              </a:lnSpc>
              <a:spcBef>
                <a:spcPts val="0"/>
              </a:spcBef>
              <a:buFont typeface="Arial" panose="020B0604020202020204" pitchFamily="34" charset="0"/>
              <a:buChar char="‒"/>
              <a:defRPr sz="1600" kern="1200" spc="3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55600" lvl="2" indent="0">
              <a:lnSpc>
                <a:spcPct val="100000"/>
              </a:lnSpc>
              <a:spcAft>
                <a:spcPts val="600"/>
              </a:spcAft>
              <a:buClr>
                <a:srgbClr val="000000"/>
              </a:buClr>
              <a:buNone/>
            </a:pPr>
            <a:r>
              <a:rPr lang="de-DE" sz="2400" spc="-1" dirty="0">
                <a:solidFill>
                  <a:srgbClr val="000000"/>
                </a:solidFill>
                <a:ea typeface="DejaVu Sans"/>
              </a:rPr>
              <a:t>Benenne die unbekannten Parameter, die für die Simulationen der Reflexionsspektren verwendet werden und beschreibe ihren Einfluss auf die Simulation.</a:t>
            </a:r>
          </a:p>
        </p:txBody>
      </p:sp>
      <p:sp>
        <p:nvSpPr>
          <p:cNvPr id="4" name="Titel 1">
            <a:extLst>
              <a:ext uri="{FF2B5EF4-FFF2-40B4-BE49-F238E27FC236}">
                <a16:creationId xmlns:a16="http://schemas.microsoft.com/office/drawing/2014/main" id="{07D8D345-D74F-460E-AFD0-43A114671686}"/>
              </a:ext>
            </a:extLst>
          </p:cNvPr>
          <p:cNvSpPr>
            <a:spLocks noGrp="1"/>
          </p:cNvSpPr>
          <p:nvPr>
            <p:ph type="title"/>
          </p:nvPr>
        </p:nvSpPr>
        <p:spPr>
          <a:xfrm>
            <a:off x="767408" y="116632"/>
            <a:ext cx="11305256" cy="864096"/>
          </a:xfrm>
        </p:spPr>
        <p:txBody>
          <a:bodyPr lIns="360000" rIns="360000" anchor="ctr"/>
          <a:lstStyle/>
          <a:p>
            <a:pPr algn="ctr"/>
            <a:r>
              <a:rPr lang="de-DE" dirty="0"/>
              <a:t>Aufgabe 1 (Anforderungsbereich: I+II)</a:t>
            </a:r>
          </a:p>
        </p:txBody>
      </p:sp>
      <p:sp>
        <p:nvSpPr>
          <p:cNvPr id="6" name="Inhaltsplatzhalter 2">
            <a:extLst>
              <a:ext uri="{FF2B5EF4-FFF2-40B4-BE49-F238E27FC236}">
                <a16:creationId xmlns:a16="http://schemas.microsoft.com/office/drawing/2014/main" id="{4242A29E-B14D-4297-99A5-5A6E2FB62A40}"/>
              </a:ext>
            </a:extLst>
          </p:cNvPr>
          <p:cNvSpPr txBox="1">
            <a:spLocks/>
          </p:cNvSpPr>
          <p:nvPr/>
        </p:nvSpPr>
        <p:spPr bwMode="gray">
          <a:xfrm>
            <a:off x="767407" y="6381328"/>
            <a:ext cx="11424593" cy="432048"/>
          </a:xfrm>
          <a:prstGeom prst="rect">
            <a:avLst/>
          </a:prstGeom>
        </p:spPr>
        <p:txBody>
          <a:bodyPr vert="horz" lIns="0" tIns="0" rIns="0" bIns="0" rtlCol="0" anchor="t" anchorCtr="0">
            <a:noAutofit/>
          </a:bodyPr>
          <a:lstStyle>
            <a:lvl1pPr marL="266700" indent="-266700" algn="l" defTabSz="914400" rtl="0" eaLnBrk="1" latinLnBrk="0" hangingPunct="1">
              <a:lnSpc>
                <a:spcPct val="114000"/>
              </a:lnSpc>
              <a:spcBef>
                <a:spcPts val="0"/>
              </a:spcBef>
              <a:buFont typeface="Wingdings 3" panose="05040102010807070707" pitchFamily="18" charset="2"/>
              <a:buChar char=""/>
              <a:defRPr sz="1600" kern="1200" spc="30" baseline="0">
                <a:solidFill>
                  <a:schemeClr val="tx1"/>
                </a:solidFill>
                <a:latin typeface="+mn-lt"/>
                <a:ea typeface="+mn-ea"/>
                <a:cs typeface="+mn-cs"/>
              </a:defRPr>
            </a:lvl1pPr>
            <a:lvl2pPr marL="808038" indent="-268288" algn="l" defTabSz="914400" rtl="0" eaLnBrk="1" latinLnBrk="0" hangingPunct="1">
              <a:lnSpc>
                <a:spcPct val="114000"/>
              </a:lnSpc>
              <a:spcBef>
                <a:spcPts val="0"/>
              </a:spcBef>
              <a:buFont typeface="Arial" panose="020B0604020202020204" pitchFamily="34" charset="0"/>
              <a:buChar char="‒"/>
              <a:defRPr sz="1600" kern="1200" spc="30" baseline="0">
                <a:solidFill>
                  <a:schemeClr val="tx1"/>
                </a:solidFill>
                <a:latin typeface="+mn-lt"/>
                <a:ea typeface="+mn-ea"/>
                <a:cs typeface="+mn-cs"/>
              </a:defRPr>
            </a:lvl2pPr>
            <a:lvl3pPr marL="1341438" indent="-266700" algn="l" defTabSz="914400" rtl="0" eaLnBrk="1" latinLnBrk="0" hangingPunct="1">
              <a:lnSpc>
                <a:spcPct val="114000"/>
              </a:lnSpc>
              <a:spcBef>
                <a:spcPts val="0"/>
              </a:spcBef>
              <a:buFont typeface="Arial" panose="020B0604020202020204" pitchFamily="34" charset="0"/>
              <a:buChar char="‒"/>
              <a:defRPr sz="1600" kern="1200" spc="30" baseline="0">
                <a:solidFill>
                  <a:schemeClr val="tx1"/>
                </a:solidFill>
                <a:latin typeface="+mn-lt"/>
                <a:ea typeface="+mn-ea"/>
                <a:cs typeface="+mn-cs"/>
              </a:defRPr>
            </a:lvl3pPr>
            <a:lvl4pPr marL="1882775" indent="-268288" algn="l" defTabSz="914400" rtl="0" eaLnBrk="1" latinLnBrk="0" hangingPunct="1">
              <a:lnSpc>
                <a:spcPct val="114000"/>
              </a:lnSpc>
              <a:spcBef>
                <a:spcPts val="0"/>
              </a:spcBef>
              <a:buFont typeface="Arial" panose="020B0604020202020204" pitchFamily="34" charset="0"/>
              <a:buChar char="‒"/>
              <a:defRPr sz="1600" kern="1200" spc="30" baseline="0">
                <a:solidFill>
                  <a:schemeClr val="tx1"/>
                </a:solidFill>
                <a:latin typeface="+mn-lt"/>
                <a:ea typeface="+mn-ea"/>
                <a:cs typeface="+mn-cs"/>
              </a:defRPr>
            </a:lvl4pPr>
            <a:lvl5pPr marL="2422525" indent="-266700" algn="l" defTabSz="914400" rtl="0" eaLnBrk="1" latinLnBrk="0" hangingPunct="1">
              <a:lnSpc>
                <a:spcPct val="114000"/>
              </a:lnSpc>
              <a:spcBef>
                <a:spcPts val="0"/>
              </a:spcBef>
              <a:buFont typeface="Arial" panose="020B0604020202020204" pitchFamily="34" charset="0"/>
              <a:buChar char="‒"/>
              <a:defRPr sz="1600" kern="1200" spc="3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GB" sz="2000" b="1" dirty="0">
                <a:solidFill>
                  <a:srgbClr val="FF0000"/>
                </a:solidFill>
              </a:rPr>
              <a:t>https://fis.rub.de/klima/satelliten-messen-co2</a:t>
            </a:r>
            <a:endParaRPr lang="de-DE" sz="2000" b="1" spc="-1" dirty="0">
              <a:solidFill>
                <a:srgbClr val="FF0000"/>
              </a:solidFill>
              <a:ea typeface="DejaVu Sans"/>
            </a:endParaRPr>
          </a:p>
        </p:txBody>
      </p:sp>
    </p:spTree>
    <p:extLst>
      <p:ext uri="{BB962C8B-B14F-4D97-AF65-F5344CB8AC3E}">
        <p14:creationId xmlns:p14="http://schemas.microsoft.com/office/powerpoint/2010/main" val="18616992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Inhaltsplatzhalter 2">
            <a:extLst>
              <a:ext uri="{FF2B5EF4-FFF2-40B4-BE49-F238E27FC236}">
                <a16:creationId xmlns:a16="http://schemas.microsoft.com/office/drawing/2014/main" id="{F23CD3FA-9027-451A-A295-D562D93D638F}"/>
              </a:ext>
            </a:extLst>
          </p:cNvPr>
          <p:cNvSpPr txBox="1">
            <a:spLocks/>
          </p:cNvSpPr>
          <p:nvPr/>
        </p:nvSpPr>
        <p:spPr bwMode="gray">
          <a:xfrm>
            <a:off x="767407" y="1124744"/>
            <a:ext cx="11233249" cy="3185487"/>
          </a:xfrm>
          <a:prstGeom prst="rect">
            <a:avLst/>
          </a:prstGeom>
        </p:spPr>
        <p:txBody>
          <a:bodyPr vert="horz" lIns="0" tIns="0" rIns="0" bIns="0" rtlCol="0" anchor="t" anchorCtr="0">
            <a:spAutoFit/>
          </a:bodyPr>
          <a:lstStyle>
            <a:lvl1pPr marL="266700" indent="-266700" algn="l" defTabSz="914400" rtl="0" eaLnBrk="1" latinLnBrk="0" hangingPunct="1">
              <a:lnSpc>
                <a:spcPct val="114000"/>
              </a:lnSpc>
              <a:spcBef>
                <a:spcPts val="0"/>
              </a:spcBef>
              <a:buFont typeface="Wingdings 3" panose="05040102010807070707" pitchFamily="18" charset="2"/>
              <a:buChar char=""/>
              <a:defRPr sz="1600" kern="1200" spc="30" baseline="0">
                <a:solidFill>
                  <a:schemeClr val="tx1"/>
                </a:solidFill>
                <a:latin typeface="+mn-lt"/>
                <a:ea typeface="+mn-ea"/>
                <a:cs typeface="+mn-cs"/>
              </a:defRPr>
            </a:lvl1pPr>
            <a:lvl2pPr marL="808038" indent="-268288" algn="l" defTabSz="914400" rtl="0" eaLnBrk="1" latinLnBrk="0" hangingPunct="1">
              <a:lnSpc>
                <a:spcPct val="114000"/>
              </a:lnSpc>
              <a:spcBef>
                <a:spcPts val="0"/>
              </a:spcBef>
              <a:buFont typeface="Arial" panose="020B0604020202020204" pitchFamily="34" charset="0"/>
              <a:buChar char="‒"/>
              <a:defRPr sz="1600" kern="1200" spc="30" baseline="0">
                <a:solidFill>
                  <a:schemeClr val="tx1"/>
                </a:solidFill>
                <a:latin typeface="+mn-lt"/>
                <a:ea typeface="+mn-ea"/>
                <a:cs typeface="+mn-cs"/>
              </a:defRPr>
            </a:lvl2pPr>
            <a:lvl3pPr marL="1341438" indent="-266700" algn="l" defTabSz="914400" rtl="0" eaLnBrk="1" latinLnBrk="0" hangingPunct="1">
              <a:lnSpc>
                <a:spcPct val="114000"/>
              </a:lnSpc>
              <a:spcBef>
                <a:spcPts val="0"/>
              </a:spcBef>
              <a:buFont typeface="Arial" panose="020B0604020202020204" pitchFamily="34" charset="0"/>
              <a:buChar char="‒"/>
              <a:defRPr sz="1600" kern="1200" spc="30" baseline="0">
                <a:solidFill>
                  <a:schemeClr val="tx1"/>
                </a:solidFill>
                <a:latin typeface="+mn-lt"/>
                <a:ea typeface="+mn-ea"/>
                <a:cs typeface="+mn-cs"/>
              </a:defRPr>
            </a:lvl3pPr>
            <a:lvl4pPr marL="1882775" indent="-268288" algn="l" defTabSz="914400" rtl="0" eaLnBrk="1" latinLnBrk="0" hangingPunct="1">
              <a:lnSpc>
                <a:spcPct val="114000"/>
              </a:lnSpc>
              <a:spcBef>
                <a:spcPts val="0"/>
              </a:spcBef>
              <a:buFont typeface="Arial" panose="020B0604020202020204" pitchFamily="34" charset="0"/>
              <a:buChar char="‒"/>
              <a:defRPr sz="1600" kern="1200" spc="30" baseline="0">
                <a:solidFill>
                  <a:schemeClr val="tx1"/>
                </a:solidFill>
                <a:latin typeface="+mn-lt"/>
                <a:ea typeface="+mn-ea"/>
                <a:cs typeface="+mn-cs"/>
              </a:defRPr>
            </a:lvl4pPr>
            <a:lvl5pPr marL="2422525" indent="-266700" algn="l" defTabSz="914400" rtl="0" eaLnBrk="1" latinLnBrk="0" hangingPunct="1">
              <a:lnSpc>
                <a:spcPct val="114000"/>
              </a:lnSpc>
              <a:spcBef>
                <a:spcPts val="0"/>
              </a:spcBef>
              <a:buFont typeface="Arial" panose="020B0604020202020204" pitchFamily="34" charset="0"/>
              <a:buChar char="‒"/>
              <a:defRPr sz="1600" kern="1200" spc="3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55600" lvl="2" indent="0">
              <a:lnSpc>
                <a:spcPct val="100000"/>
              </a:lnSpc>
              <a:spcAft>
                <a:spcPts val="600"/>
              </a:spcAft>
              <a:buClr>
                <a:srgbClr val="000000"/>
              </a:buClr>
              <a:buNone/>
            </a:pPr>
            <a:r>
              <a:rPr lang="de-DE" sz="2400" spc="-1" dirty="0">
                <a:solidFill>
                  <a:srgbClr val="000000"/>
                </a:solidFill>
                <a:ea typeface="DejaVu Sans"/>
              </a:rPr>
              <a:t>Benenne die unbekannten Parameter, die für die Simulationen der Reflexionsspektren verwendet werden und beschreibe ihren Einfluss auf die Simulation.</a:t>
            </a:r>
          </a:p>
          <a:p>
            <a:pPr marL="355600" lvl="2" indent="0">
              <a:lnSpc>
                <a:spcPct val="100000"/>
              </a:lnSpc>
              <a:spcAft>
                <a:spcPts val="600"/>
              </a:spcAft>
              <a:buClr>
                <a:srgbClr val="000000"/>
              </a:buClr>
              <a:buNone/>
            </a:pPr>
            <a:endParaRPr lang="de-DE" sz="2400" spc="-1" dirty="0">
              <a:solidFill>
                <a:srgbClr val="000000"/>
              </a:solidFill>
              <a:ea typeface="DejaVu Sans"/>
            </a:endParaRPr>
          </a:p>
          <a:p>
            <a:pPr marL="355600" lvl="2" indent="0">
              <a:lnSpc>
                <a:spcPct val="100000"/>
              </a:lnSpc>
              <a:spcAft>
                <a:spcPts val="600"/>
              </a:spcAft>
              <a:buClr>
                <a:srgbClr val="000000"/>
              </a:buClr>
              <a:buNone/>
            </a:pPr>
            <a:r>
              <a:rPr lang="de-DE" sz="2400" spc="-1" dirty="0">
                <a:solidFill>
                  <a:schemeClr val="accent5"/>
                </a:solidFill>
                <a:ea typeface="DejaVu Sans"/>
              </a:rPr>
              <a:t>Albedo: Skalierung des gesamten Spektrums.</a:t>
            </a:r>
            <a:br>
              <a:rPr lang="de-DE" sz="2400" spc="-1" dirty="0">
                <a:solidFill>
                  <a:schemeClr val="accent5"/>
                </a:solidFill>
                <a:ea typeface="DejaVu Sans"/>
              </a:rPr>
            </a:br>
            <a:r>
              <a:rPr lang="de-DE" sz="2400" spc="-1" dirty="0">
                <a:solidFill>
                  <a:schemeClr val="accent5"/>
                </a:solidFill>
                <a:ea typeface="DejaVu Sans"/>
              </a:rPr>
              <a:t>H</a:t>
            </a:r>
            <a:r>
              <a:rPr lang="de-DE" sz="2400" spc="-1" baseline="-25000" dirty="0">
                <a:solidFill>
                  <a:schemeClr val="accent5"/>
                </a:solidFill>
                <a:ea typeface="DejaVu Sans"/>
              </a:rPr>
              <a:t>2</a:t>
            </a:r>
            <a:r>
              <a:rPr lang="de-DE" sz="2400" spc="-1" dirty="0">
                <a:solidFill>
                  <a:schemeClr val="accent5"/>
                </a:solidFill>
                <a:ea typeface="DejaVu Sans"/>
              </a:rPr>
              <a:t>O: Tiefe der H</a:t>
            </a:r>
            <a:r>
              <a:rPr lang="de-DE" sz="2400" spc="-1" baseline="-25000" dirty="0">
                <a:solidFill>
                  <a:schemeClr val="accent5"/>
                </a:solidFill>
                <a:ea typeface="DejaVu Sans"/>
              </a:rPr>
              <a:t>2</a:t>
            </a:r>
            <a:r>
              <a:rPr lang="de-DE" sz="2400" spc="-1" dirty="0">
                <a:solidFill>
                  <a:schemeClr val="accent5"/>
                </a:solidFill>
                <a:ea typeface="DejaVu Sans"/>
              </a:rPr>
              <a:t>O-Linien.</a:t>
            </a:r>
            <a:br>
              <a:rPr lang="de-DE" sz="2400" spc="-1" dirty="0">
                <a:solidFill>
                  <a:schemeClr val="accent5"/>
                </a:solidFill>
                <a:ea typeface="DejaVu Sans"/>
              </a:rPr>
            </a:br>
            <a:r>
              <a:rPr lang="de-DE" sz="2400" spc="-1" dirty="0">
                <a:solidFill>
                  <a:schemeClr val="accent5"/>
                </a:solidFill>
                <a:ea typeface="DejaVu Sans"/>
              </a:rPr>
              <a:t>CO</a:t>
            </a:r>
            <a:r>
              <a:rPr lang="de-DE" sz="2400" spc="-1" baseline="-25000" dirty="0">
                <a:solidFill>
                  <a:schemeClr val="accent5"/>
                </a:solidFill>
                <a:ea typeface="DejaVu Sans"/>
              </a:rPr>
              <a:t>2</a:t>
            </a:r>
            <a:r>
              <a:rPr lang="de-DE" sz="2400" spc="-1" dirty="0">
                <a:solidFill>
                  <a:schemeClr val="accent5"/>
                </a:solidFill>
                <a:ea typeface="DejaVu Sans"/>
              </a:rPr>
              <a:t>: Tiefe der CO</a:t>
            </a:r>
            <a:r>
              <a:rPr lang="de-DE" sz="2400" spc="-1" baseline="-25000" dirty="0">
                <a:solidFill>
                  <a:schemeClr val="accent5"/>
                </a:solidFill>
                <a:ea typeface="DejaVu Sans"/>
              </a:rPr>
              <a:t>2</a:t>
            </a:r>
            <a:r>
              <a:rPr lang="de-DE" sz="2400" spc="-1" dirty="0">
                <a:solidFill>
                  <a:schemeClr val="accent5"/>
                </a:solidFill>
                <a:ea typeface="DejaVu Sans"/>
              </a:rPr>
              <a:t>-Linien.</a:t>
            </a:r>
          </a:p>
          <a:p>
            <a:pPr marL="355600" lvl="2" indent="0">
              <a:lnSpc>
                <a:spcPct val="100000"/>
              </a:lnSpc>
              <a:spcAft>
                <a:spcPts val="600"/>
              </a:spcAft>
              <a:buClr>
                <a:srgbClr val="000000"/>
              </a:buClr>
              <a:buNone/>
            </a:pPr>
            <a:r>
              <a:rPr lang="de-DE" sz="2400" b="1" spc="-1" dirty="0">
                <a:solidFill>
                  <a:schemeClr val="accent5"/>
                </a:solidFill>
                <a:ea typeface="DejaVu Sans"/>
              </a:rPr>
              <a:t>Lernziel:</a:t>
            </a:r>
            <a:r>
              <a:rPr lang="de-DE" sz="2400" spc="-1" dirty="0">
                <a:solidFill>
                  <a:schemeClr val="accent5"/>
                </a:solidFill>
                <a:ea typeface="DejaVu Sans"/>
              </a:rPr>
              <a:t> Grundlagen des Messprinzips.</a:t>
            </a:r>
            <a:endParaRPr lang="de-DE" sz="2000" spc="-1" dirty="0">
              <a:solidFill>
                <a:srgbClr val="000000"/>
              </a:solidFill>
              <a:ea typeface="DejaVu Sans"/>
            </a:endParaRPr>
          </a:p>
        </p:txBody>
      </p:sp>
      <p:sp>
        <p:nvSpPr>
          <p:cNvPr id="4" name="Titel 1">
            <a:extLst>
              <a:ext uri="{FF2B5EF4-FFF2-40B4-BE49-F238E27FC236}">
                <a16:creationId xmlns:a16="http://schemas.microsoft.com/office/drawing/2014/main" id="{07D8D345-D74F-460E-AFD0-43A114671686}"/>
              </a:ext>
            </a:extLst>
          </p:cNvPr>
          <p:cNvSpPr>
            <a:spLocks noGrp="1"/>
          </p:cNvSpPr>
          <p:nvPr>
            <p:ph type="title"/>
          </p:nvPr>
        </p:nvSpPr>
        <p:spPr>
          <a:xfrm>
            <a:off x="767408" y="116632"/>
            <a:ext cx="11305256" cy="864096"/>
          </a:xfrm>
        </p:spPr>
        <p:txBody>
          <a:bodyPr lIns="360000" rIns="360000" anchor="ctr"/>
          <a:lstStyle/>
          <a:p>
            <a:pPr algn="ctr"/>
            <a:r>
              <a:rPr lang="de-DE" dirty="0"/>
              <a:t>Aufgabe 1 (Anforderungsbereich: I+II)</a:t>
            </a:r>
          </a:p>
        </p:txBody>
      </p:sp>
    </p:spTree>
    <p:extLst>
      <p:ext uri="{BB962C8B-B14F-4D97-AF65-F5344CB8AC3E}">
        <p14:creationId xmlns:p14="http://schemas.microsoft.com/office/powerpoint/2010/main" val="388567887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Inhaltsplatzhalter 2">
            <a:extLst>
              <a:ext uri="{FF2B5EF4-FFF2-40B4-BE49-F238E27FC236}">
                <a16:creationId xmlns:a16="http://schemas.microsoft.com/office/drawing/2014/main" id="{F23CD3FA-9027-451A-A295-D562D93D638F}"/>
              </a:ext>
            </a:extLst>
          </p:cNvPr>
          <p:cNvSpPr txBox="1">
            <a:spLocks/>
          </p:cNvSpPr>
          <p:nvPr/>
        </p:nvSpPr>
        <p:spPr bwMode="gray">
          <a:xfrm>
            <a:off x="767407" y="1124744"/>
            <a:ext cx="11233249" cy="5256584"/>
          </a:xfrm>
          <a:prstGeom prst="rect">
            <a:avLst/>
          </a:prstGeom>
        </p:spPr>
        <p:txBody>
          <a:bodyPr vert="horz" lIns="0" tIns="0" rIns="0" bIns="0" rtlCol="0" anchor="t" anchorCtr="0">
            <a:noAutofit/>
          </a:bodyPr>
          <a:lstStyle>
            <a:lvl1pPr marL="266700" indent="-266700" algn="l" defTabSz="914400" rtl="0" eaLnBrk="1" latinLnBrk="0" hangingPunct="1">
              <a:lnSpc>
                <a:spcPct val="114000"/>
              </a:lnSpc>
              <a:spcBef>
                <a:spcPts val="0"/>
              </a:spcBef>
              <a:buFont typeface="Wingdings 3" panose="05040102010807070707" pitchFamily="18" charset="2"/>
              <a:buChar char=""/>
              <a:defRPr sz="1600" kern="1200" spc="30" baseline="0">
                <a:solidFill>
                  <a:schemeClr val="tx1"/>
                </a:solidFill>
                <a:latin typeface="+mn-lt"/>
                <a:ea typeface="+mn-ea"/>
                <a:cs typeface="+mn-cs"/>
              </a:defRPr>
            </a:lvl1pPr>
            <a:lvl2pPr marL="808038" indent="-268288" algn="l" defTabSz="914400" rtl="0" eaLnBrk="1" latinLnBrk="0" hangingPunct="1">
              <a:lnSpc>
                <a:spcPct val="114000"/>
              </a:lnSpc>
              <a:spcBef>
                <a:spcPts val="0"/>
              </a:spcBef>
              <a:buFont typeface="Arial" panose="020B0604020202020204" pitchFamily="34" charset="0"/>
              <a:buChar char="‒"/>
              <a:defRPr sz="1600" kern="1200" spc="30" baseline="0">
                <a:solidFill>
                  <a:schemeClr val="tx1"/>
                </a:solidFill>
                <a:latin typeface="+mn-lt"/>
                <a:ea typeface="+mn-ea"/>
                <a:cs typeface="+mn-cs"/>
              </a:defRPr>
            </a:lvl2pPr>
            <a:lvl3pPr marL="1341438" indent="-266700" algn="l" defTabSz="914400" rtl="0" eaLnBrk="1" latinLnBrk="0" hangingPunct="1">
              <a:lnSpc>
                <a:spcPct val="114000"/>
              </a:lnSpc>
              <a:spcBef>
                <a:spcPts val="0"/>
              </a:spcBef>
              <a:buFont typeface="Arial" panose="020B0604020202020204" pitchFamily="34" charset="0"/>
              <a:buChar char="‒"/>
              <a:defRPr sz="1600" kern="1200" spc="30" baseline="0">
                <a:solidFill>
                  <a:schemeClr val="tx1"/>
                </a:solidFill>
                <a:latin typeface="+mn-lt"/>
                <a:ea typeface="+mn-ea"/>
                <a:cs typeface="+mn-cs"/>
              </a:defRPr>
            </a:lvl3pPr>
            <a:lvl4pPr marL="1882775" indent="-268288" algn="l" defTabSz="914400" rtl="0" eaLnBrk="1" latinLnBrk="0" hangingPunct="1">
              <a:lnSpc>
                <a:spcPct val="114000"/>
              </a:lnSpc>
              <a:spcBef>
                <a:spcPts val="0"/>
              </a:spcBef>
              <a:buFont typeface="Arial" panose="020B0604020202020204" pitchFamily="34" charset="0"/>
              <a:buChar char="‒"/>
              <a:defRPr sz="1600" kern="1200" spc="30" baseline="0">
                <a:solidFill>
                  <a:schemeClr val="tx1"/>
                </a:solidFill>
                <a:latin typeface="+mn-lt"/>
                <a:ea typeface="+mn-ea"/>
                <a:cs typeface="+mn-cs"/>
              </a:defRPr>
            </a:lvl4pPr>
            <a:lvl5pPr marL="2422525" indent="-266700" algn="l" defTabSz="914400" rtl="0" eaLnBrk="1" latinLnBrk="0" hangingPunct="1">
              <a:lnSpc>
                <a:spcPct val="114000"/>
              </a:lnSpc>
              <a:spcBef>
                <a:spcPts val="0"/>
              </a:spcBef>
              <a:buFont typeface="Arial" panose="020B0604020202020204" pitchFamily="34" charset="0"/>
              <a:buChar char="‒"/>
              <a:defRPr sz="1600" kern="1200" spc="3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55600" lvl="2" indent="0">
              <a:lnSpc>
                <a:spcPct val="100000"/>
              </a:lnSpc>
              <a:spcAft>
                <a:spcPts val="1200"/>
              </a:spcAft>
              <a:buClr>
                <a:srgbClr val="000000"/>
              </a:buClr>
              <a:buNone/>
            </a:pPr>
            <a:r>
              <a:rPr lang="de-DE" sz="2400" spc="-1" dirty="0">
                <a:solidFill>
                  <a:srgbClr val="000000"/>
                </a:solidFill>
                <a:ea typeface="DejaVu Sans"/>
              </a:rPr>
              <a:t>Entwickle und beschreibe ein Verfahren, mit dem Du das simulierte mit dem gemessenen Reflexionsspektrum in bestmögliche Übereinstimmung bringen kannst.</a:t>
            </a:r>
          </a:p>
        </p:txBody>
      </p:sp>
      <p:sp>
        <p:nvSpPr>
          <p:cNvPr id="4" name="Titel 1">
            <a:extLst>
              <a:ext uri="{FF2B5EF4-FFF2-40B4-BE49-F238E27FC236}">
                <a16:creationId xmlns:a16="http://schemas.microsoft.com/office/drawing/2014/main" id="{07D8D345-D74F-460E-AFD0-43A114671686}"/>
              </a:ext>
            </a:extLst>
          </p:cNvPr>
          <p:cNvSpPr>
            <a:spLocks noGrp="1"/>
          </p:cNvSpPr>
          <p:nvPr>
            <p:ph type="title"/>
          </p:nvPr>
        </p:nvSpPr>
        <p:spPr>
          <a:xfrm>
            <a:off x="767408" y="116632"/>
            <a:ext cx="11305256" cy="864096"/>
          </a:xfrm>
        </p:spPr>
        <p:txBody>
          <a:bodyPr lIns="360000" rIns="360000" anchor="ctr"/>
          <a:lstStyle/>
          <a:p>
            <a:pPr algn="ctr"/>
            <a:r>
              <a:rPr lang="de-DE" dirty="0"/>
              <a:t>Aufgabe 2 (Anforderungsbereich: III)</a:t>
            </a:r>
          </a:p>
        </p:txBody>
      </p:sp>
      <p:sp>
        <p:nvSpPr>
          <p:cNvPr id="6" name="Inhaltsplatzhalter 2">
            <a:extLst>
              <a:ext uri="{FF2B5EF4-FFF2-40B4-BE49-F238E27FC236}">
                <a16:creationId xmlns:a16="http://schemas.microsoft.com/office/drawing/2014/main" id="{4242A29E-B14D-4297-99A5-5A6E2FB62A40}"/>
              </a:ext>
            </a:extLst>
          </p:cNvPr>
          <p:cNvSpPr txBox="1">
            <a:spLocks/>
          </p:cNvSpPr>
          <p:nvPr/>
        </p:nvSpPr>
        <p:spPr bwMode="gray">
          <a:xfrm>
            <a:off x="767407" y="6381328"/>
            <a:ext cx="11424593" cy="432048"/>
          </a:xfrm>
          <a:prstGeom prst="rect">
            <a:avLst/>
          </a:prstGeom>
        </p:spPr>
        <p:txBody>
          <a:bodyPr vert="horz" lIns="0" tIns="0" rIns="0" bIns="0" rtlCol="0" anchor="t" anchorCtr="0">
            <a:noAutofit/>
          </a:bodyPr>
          <a:lstStyle>
            <a:lvl1pPr marL="266700" indent="-266700" algn="l" defTabSz="914400" rtl="0" eaLnBrk="1" latinLnBrk="0" hangingPunct="1">
              <a:lnSpc>
                <a:spcPct val="114000"/>
              </a:lnSpc>
              <a:spcBef>
                <a:spcPts val="0"/>
              </a:spcBef>
              <a:buFont typeface="Wingdings 3" panose="05040102010807070707" pitchFamily="18" charset="2"/>
              <a:buChar char=""/>
              <a:defRPr sz="1600" kern="1200" spc="30" baseline="0">
                <a:solidFill>
                  <a:schemeClr val="tx1"/>
                </a:solidFill>
                <a:latin typeface="+mn-lt"/>
                <a:ea typeface="+mn-ea"/>
                <a:cs typeface="+mn-cs"/>
              </a:defRPr>
            </a:lvl1pPr>
            <a:lvl2pPr marL="808038" indent="-268288" algn="l" defTabSz="914400" rtl="0" eaLnBrk="1" latinLnBrk="0" hangingPunct="1">
              <a:lnSpc>
                <a:spcPct val="114000"/>
              </a:lnSpc>
              <a:spcBef>
                <a:spcPts val="0"/>
              </a:spcBef>
              <a:buFont typeface="Arial" panose="020B0604020202020204" pitchFamily="34" charset="0"/>
              <a:buChar char="‒"/>
              <a:defRPr sz="1600" kern="1200" spc="30" baseline="0">
                <a:solidFill>
                  <a:schemeClr val="tx1"/>
                </a:solidFill>
                <a:latin typeface="+mn-lt"/>
                <a:ea typeface="+mn-ea"/>
                <a:cs typeface="+mn-cs"/>
              </a:defRPr>
            </a:lvl2pPr>
            <a:lvl3pPr marL="1341438" indent="-266700" algn="l" defTabSz="914400" rtl="0" eaLnBrk="1" latinLnBrk="0" hangingPunct="1">
              <a:lnSpc>
                <a:spcPct val="114000"/>
              </a:lnSpc>
              <a:spcBef>
                <a:spcPts val="0"/>
              </a:spcBef>
              <a:buFont typeface="Arial" panose="020B0604020202020204" pitchFamily="34" charset="0"/>
              <a:buChar char="‒"/>
              <a:defRPr sz="1600" kern="1200" spc="30" baseline="0">
                <a:solidFill>
                  <a:schemeClr val="tx1"/>
                </a:solidFill>
                <a:latin typeface="+mn-lt"/>
                <a:ea typeface="+mn-ea"/>
                <a:cs typeface="+mn-cs"/>
              </a:defRPr>
            </a:lvl3pPr>
            <a:lvl4pPr marL="1882775" indent="-268288" algn="l" defTabSz="914400" rtl="0" eaLnBrk="1" latinLnBrk="0" hangingPunct="1">
              <a:lnSpc>
                <a:spcPct val="114000"/>
              </a:lnSpc>
              <a:spcBef>
                <a:spcPts val="0"/>
              </a:spcBef>
              <a:buFont typeface="Arial" panose="020B0604020202020204" pitchFamily="34" charset="0"/>
              <a:buChar char="‒"/>
              <a:defRPr sz="1600" kern="1200" spc="30" baseline="0">
                <a:solidFill>
                  <a:schemeClr val="tx1"/>
                </a:solidFill>
                <a:latin typeface="+mn-lt"/>
                <a:ea typeface="+mn-ea"/>
                <a:cs typeface="+mn-cs"/>
              </a:defRPr>
            </a:lvl4pPr>
            <a:lvl5pPr marL="2422525" indent="-266700" algn="l" defTabSz="914400" rtl="0" eaLnBrk="1" latinLnBrk="0" hangingPunct="1">
              <a:lnSpc>
                <a:spcPct val="114000"/>
              </a:lnSpc>
              <a:spcBef>
                <a:spcPts val="0"/>
              </a:spcBef>
              <a:buFont typeface="Arial" panose="020B0604020202020204" pitchFamily="34" charset="0"/>
              <a:buChar char="‒"/>
              <a:defRPr sz="1600" kern="1200" spc="3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GB" sz="2000" b="1" dirty="0">
                <a:solidFill>
                  <a:srgbClr val="FF0000"/>
                </a:solidFill>
              </a:rPr>
              <a:t>https://fis.rub.de/klima/satelliten-messen-co2</a:t>
            </a:r>
            <a:endParaRPr lang="de-DE" sz="2000" b="1" spc="-1" dirty="0">
              <a:solidFill>
                <a:srgbClr val="FF0000"/>
              </a:solidFill>
              <a:ea typeface="DejaVu Sans"/>
            </a:endParaRPr>
          </a:p>
        </p:txBody>
      </p:sp>
    </p:spTree>
    <p:extLst>
      <p:ext uri="{BB962C8B-B14F-4D97-AF65-F5344CB8AC3E}">
        <p14:creationId xmlns:p14="http://schemas.microsoft.com/office/powerpoint/2010/main" val="404970125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Inhaltsplatzhalter 2">
            <a:extLst>
              <a:ext uri="{FF2B5EF4-FFF2-40B4-BE49-F238E27FC236}">
                <a16:creationId xmlns:a16="http://schemas.microsoft.com/office/drawing/2014/main" id="{F23CD3FA-9027-451A-A295-D562D93D638F}"/>
              </a:ext>
            </a:extLst>
          </p:cNvPr>
          <p:cNvSpPr txBox="1">
            <a:spLocks/>
          </p:cNvSpPr>
          <p:nvPr/>
        </p:nvSpPr>
        <p:spPr bwMode="gray">
          <a:xfrm>
            <a:off x="767407" y="1124744"/>
            <a:ext cx="11233249" cy="5256584"/>
          </a:xfrm>
          <a:prstGeom prst="rect">
            <a:avLst/>
          </a:prstGeom>
        </p:spPr>
        <p:txBody>
          <a:bodyPr vert="horz" lIns="0" tIns="0" rIns="0" bIns="0" rtlCol="0" anchor="t" anchorCtr="0">
            <a:noAutofit/>
          </a:bodyPr>
          <a:lstStyle>
            <a:lvl1pPr marL="266700" indent="-266700" algn="l" defTabSz="914400" rtl="0" eaLnBrk="1" latinLnBrk="0" hangingPunct="1">
              <a:lnSpc>
                <a:spcPct val="114000"/>
              </a:lnSpc>
              <a:spcBef>
                <a:spcPts val="0"/>
              </a:spcBef>
              <a:buFont typeface="Wingdings 3" panose="05040102010807070707" pitchFamily="18" charset="2"/>
              <a:buChar char=""/>
              <a:defRPr sz="1600" kern="1200" spc="30" baseline="0">
                <a:solidFill>
                  <a:schemeClr val="tx1"/>
                </a:solidFill>
                <a:latin typeface="+mn-lt"/>
                <a:ea typeface="+mn-ea"/>
                <a:cs typeface="+mn-cs"/>
              </a:defRPr>
            </a:lvl1pPr>
            <a:lvl2pPr marL="808038" indent="-268288" algn="l" defTabSz="914400" rtl="0" eaLnBrk="1" latinLnBrk="0" hangingPunct="1">
              <a:lnSpc>
                <a:spcPct val="114000"/>
              </a:lnSpc>
              <a:spcBef>
                <a:spcPts val="0"/>
              </a:spcBef>
              <a:buFont typeface="Arial" panose="020B0604020202020204" pitchFamily="34" charset="0"/>
              <a:buChar char="‒"/>
              <a:defRPr sz="1600" kern="1200" spc="30" baseline="0">
                <a:solidFill>
                  <a:schemeClr val="tx1"/>
                </a:solidFill>
                <a:latin typeface="+mn-lt"/>
                <a:ea typeface="+mn-ea"/>
                <a:cs typeface="+mn-cs"/>
              </a:defRPr>
            </a:lvl2pPr>
            <a:lvl3pPr marL="1341438" indent="-266700" algn="l" defTabSz="914400" rtl="0" eaLnBrk="1" latinLnBrk="0" hangingPunct="1">
              <a:lnSpc>
                <a:spcPct val="114000"/>
              </a:lnSpc>
              <a:spcBef>
                <a:spcPts val="0"/>
              </a:spcBef>
              <a:buFont typeface="Arial" panose="020B0604020202020204" pitchFamily="34" charset="0"/>
              <a:buChar char="‒"/>
              <a:defRPr sz="1600" kern="1200" spc="30" baseline="0">
                <a:solidFill>
                  <a:schemeClr val="tx1"/>
                </a:solidFill>
                <a:latin typeface="+mn-lt"/>
                <a:ea typeface="+mn-ea"/>
                <a:cs typeface="+mn-cs"/>
              </a:defRPr>
            </a:lvl3pPr>
            <a:lvl4pPr marL="1882775" indent="-268288" algn="l" defTabSz="914400" rtl="0" eaLnBrk="1" latinLnBrk="0" hangingPunct="1">
              <a:lnSpc>
                <a:spcPct val="114000"/>
              </a:lnSpc>
              <a:spcBef>
                <a:spcPts val="0"/>
              </a:spcBef>
              <a:buFont typeface="Arial" panose="020B0604020202020204" pitchFamily="34" charset="0"/>
              <a:buChar char="‒"/>
              <a:defRPr sz="1600" kern="1200" spc="30" baseline="0">
                <a:solidFill>
                  <a:schemeClr val="tx1"/>
                </a:solidFill>
                <a:latin typeface="+mn-lt"/>
                <a:ea typeface="+mn-ea"/>
                <a:cs typeface="+mn-cs"/>
              </a:defRPr>
            </a:lvl4pPr>
            <a:lvl5pPr marL="2422525" indent="-266700" algn="l" defTabSz="914400" rtl="0" eaLnBrk="1" latinLnBrk="0" hangingPunct="1">
              <a:lnSpc>
                <a:spcPct val="114000"/>
              </a:lnSpc>
              <a:spcBef>
                <a:spcPts val="0"/>
              </a:spcBef>
              <a:buFont typeface="Arial" panose="020B0604020202020204" pitchFamily="34" charset="0"/>
              <a:buChar char="‒"/>
              <a:defRPr sz="1600" kern="1200" spc="3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55600" lvl="2" indent="0">
              <a:lnSpc>
                <a:spcPct val="100000"/>
              </a:lnSpc>
              <a:spcAft>
                <a:spcPts val="1200"/>
              </a:spcAft>
              <a:buClr>
                <a:srgbClr val="000000"/>
              </a:buClr>
              <a:buNone/>
            </a:pPr>
            <a:r>
              <a:rPr lang="de-DE" sz="2400" spc="-1" dirty="0">
                <a:solidFill>
                  <a:srgbClr val="000000"/>
                </a:solidFill>
                <a:ea typeface="DejaVu Sans"/>
              </a:rPr>
              <a:t>Entwickle und beschreibe ein Verfahren, mit dem Du das simulierte mit dem gemessenen Reflexionsspektrum in bestmögliche Übereinstimmung bringen kannst.</a:t>
            </a:r>
          </a:p>
          <a:p>
            <a:pPr marL="715963" lvl="2" indent="-360363">
              <a:lnSpc>
                <a:spcPct val="100000"/>
              </a:lnSpc>
              <a:spcAft>
                <a:spcPts val="1200"/>
              </a:spcAft>
              <a:buClr>
                <a:schemeClr val="accent5"/>
              </a:buClr>
              <a:buFont typeface="+mj-lt"/>
              <a:buAutoNum type="arabicParenR"/>
            </a:pPr>
            <a:r>
              <a:rPr lang="de-DE" sz="2400" spc="-1" dirty="0">
                <a:solidFill>
                  <a:schemeClr val="accent5"/>
                </a:solidFill>
                <a:ea typeface="DejaVu Sans"/>
              </a:rPr>
              <a:t>Stelle die Albedo so ein, dass bestmögliche Übereinstimmung in den absorptionsfreien Bereichen entsteht.</a:t>
            </a:r>
          </a:p>
          <a:p>
            <a:pPr marL="715963" lvl="2" indent="-360363">
              <a:lnSpc>
                <a:spcPct val="100000"/>
              </a:lnSpc>
              <a:spcAft>
                <a:spcPts val="1200"/>
              </a:spcAft>
              <a:buClr>
                <a:schemeClr val="accent5"/>
              </a:buClr>
              <a:buFont typeface="+mj-lt"/>
              <a:buAutoNum type="arabicParenR"/>
            </a:pPr>
            <a:r>
              <a:rPr lang="de-DE" sz="2400" spc="-1" dirty="0">
                <a:solidFill>
                  <a:schemeClr val="accent5"/>
                </a:solidFill>
                <a:ea typeface="DejaVu Sans"/>
              </a:rPr>
              <a:t>Stelle die CO</a:t>
            </a:r>
            <a:r>
              <a:rPr lang="de-DE" sz="2400" spc="-1" baseline="-25000" dirty="0">
                <a:solidFill>
                  <a:schemeClr val="accent5"/>
                </a:solidFill>
                <a:ea typeface="DejaVu Sans"/>
              </a:rPr>
              <a:t>2</a:t>
            </a:r>
            <a:r>
              <a:rPr lang="de-DE" sz="2400" spc="-1" dirty="0">
                <a:solidFill>
                  <a:schemeClr val="accent5"/>
                </a:solidFill>
                <a:ea typeface="DejaVu Sans"/>
              </a:rPr>
              <a:t>-Konzentration so ein, dass bestmögliche Übereinstimmung in den nicht von Wasser beeinflussten Linien entsteht.</a:t>
            </a:r>
          </a:p>
          <a:p>
            <a:pPr marL="715963" lvl="2" indent="-360363">
              <a:lnSpc>
                <a:spcPct val="100000"/>
              </a:lnSpc>
              <a:spcAft>
                <a:spcPts val="1200"/>
              </a:spcAft>
              <a:buClr>
                <a:schemeClr val="accent5"/>
              </a:buClr>
              <a:buFont typeface="+mj-lt"/>
              <a:buAutoNum type="arabicParenR"/>
            </a:pPr>
            <a:r>
              <a:rPr lang="de-DE" sz="2400" spc="-1" dirty="0">
                <a:solidFill>
                  <a:schemeClr val="accent5"/>
                </a:solidFill>
                <a:ea typeface="DejaVu Sans"/>
              </a:rPr>
              <a:t>Stelle die Wasserdampfsäule so ein, dass bestmögliche Übereinstimmung in den Bereichen starker Absorption durch Wasserdampf entsteht. </a:t>
            </a:r>
          </a:p>
          <a:p>
            <a:pPr marL="715963" lvl="2" indent="-360363">
              <a:lnSpc>
                <a:spcPct val="100000"/>
              </a:lnSpc>
              <a:spcAft>
                <a:spcPts val="1200"/>
              </a:spcAft>
              <a:buClr>
                <a:schemeClr val="accent5"/>
              </a:buClr>
              <a:buFont typeface="+mj-lt"/>
              <a:buAutoNum type="arabicParenR"/>
            </a:pPr>
            <a:r>
              <a:rPr lang="de-DE" sz="2400" spc="-1" dirty="0">
                <a:solidFill>
                  <a:schemeClr val="accent5"/>
                </a:solidFill>
                <a:ea typeface="DejaVu Sans"/>
              </a:rPr>
              <a:t>Prüfe, dass jede minimale Verstellung einer der drei Parameter zu einer schlechteren Fitqualität führt. Ist dies nicht der Fall beginne wieder bei 1).</a:t>
            </a:r>
          </a:p>
          <a:p>
            <a:pPr marL="355600" lvl="2" indent="0">
              <a:lnSpc>
                <a:spcPct val="100000"/>
              </a:lnSpc>
              <a:spcAft>
                <a:spcPts val="1200"/>
              </a:spcAft>
              <a:buClr>
                <a:schemeClr val="accent5"/>
              </a:buClr>
              <a:buNone/>
            </a:pPr>
            <a:r>
              <a:rPr lang="de-DE" sz="2400" b="1" spc="-1" dirty="0">
                <a:solidFill>
                  <a:schemeClr val="accent5"/>
                </a:solidFill>
                <a:ea typeface="DejaVu Sans"/>
              </a:rPr>
              <a:t>Lernziel: </a:t>
            </a:r>
            <a:r>
              <a:rPr lang="de-DE" sz="2400" spc="-1" dirty="0">
                <a:solidFill>
                  <a:schemeClr val="accent5"/>
                </a:solidFill>
                <a:ea typeface="DejaVu Sans"/>
              </a:rPr>
              <a:t>Grundlagen des Messprinzips.</a:t>
            </a:r>
          </a:p>
          <a:p>
            <a:pPr marL="355600" lvl="2" indent="0">
              <a:lnSpc>
                <a:spcPct val="100000"/>
              </a:lnSpc>
              <a:spcAft>
                <a:spcPts val="1200"/>
              </a:spcAft>
              <a:buClr>
                <a:srgbClr val="000000"/>
              </a:buClr>
              <a:buNone/>
            </a:pPr>
            <a:endParaRPr lang="de-DE" sz="2400" spc="-1" dirty="0">
              <a:solidFill>
                <a:srgbClr val="000000"/>
              </a:solidFill>
              <a:ea typeface="DejaVu Sans"/>
            </a:endParaRPr>
          </a:p>
        </p:txBody>
      </p:sp>
      <p:sp>
        <p:nvSpPr>
          <p:cNvPr id="4" name="Titel 1">
            <a:extLst>
              <a:ext uri="{FF2B5EF4-FFF2-40B4-BE49-F238E27FC236}">
                <a16:creationId xmlns:a16="http://schemas.microsoft.com/office/drawing/2014/main" id="{07D8D345-D74F-460E-AFD0-43A114671686}"/>
              </a:ext>
            </a:extLst>
          </p:cNvPr>
          <p:cNvSpPr>
            <a:spLocks noGrp="1"/>
          </p:cNvSpPr>
          <p:nvPr>
            <p:ph type="title"/>
          </p:nvPr>
        </p:nvSpPr>
        <p:spPr>
          <a:xfrm>
            <a:off x="767408" y="116632"/>
            <a:ext cx="11305256" cy="864096"/>
          </a:xfrm>
        </p:spPr>
        <p:txBody>
          <a:bodyPr lIns="360000" rIns="360000" anchor="ctr"/>
          <a:lstStyle/>
          <a:p>
            <a:pPr algn="ctr"/>
            <a:r>
              <a:rPr lang="de-DE" dirty="0"/>
              <a:t>Aufgabe 2 (Anforderungsbereich: III)</a:t>
            </a:r>
          </a:p>
        </p:txBody>
      </p:sp>
    </p:spTree>
    <p:extLst>
      <p:ext uri="{BB962C8B-B14F-4D97-AF65-F5344CB8AC3E}">
        <p14:creationId xmlns:p14="http://schemas.microsoft.com/office/powerpoint/2010/main" val="278167500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Inhaltsplatzhalter 2">
            <a:extLst>
              <a:ext uri="{FF2B5EF4-FFF2-40B4-BE49-F238E27FC236}">
                <a16:creationId xmlns:a16="http://schemas.microsoft.com/office/drawing/2014/main" id="{F23CD3FA-9027-451A-A295-D562D93D638F}"/>
              </a:ext>
            </a:extLst>
          </p:cNvPr>
          <p:cNvSpPr txBox="1">
            <a:spLocks/>
          </p:cNvSpPr>
          <p:nvPr/>
        </p:nvSpPr>
        <p:spPr bwMode="gray">
          <a:xfrm>
            <a:off x="767407" y="1124744"/>
            <a:ext cx="11233249" cy="815608"/>
          </a:xfrm>
          <a:prstGeom prst="rect">
            <a:avLst/>
          </a:prstGeom>
        </p:spPr>
        <p:txBody>
          <a:bodyPr vert="horz" lIns="0" tIns="0" rIns="0" bIns="0" rtlCol="0" anchor="t" anchorCtr="0">
            <a:spAutoFit/>
          </a:bodyPr>
          <a:lstStyle>
            <a:lvl1pPr marL="266700" indent="-266700" algn="l" defTabSz="914400" rtl="0" eaLnBrk="1" latinLnBrk="0" hangingPunct="1">
              <a:lnSpc>
                <a:spcPct val="114000"/>
              </a:lnSpc>
              <a:spcBef>
                <a:spcPts val="0"/>
              </a:spcBef>
              <a:buFont typeface="Wingdings 3" panose="05040102010807070707" pitchFamily="18" charset="2"/>
              <a:buChar char=""/>
              <a:defRPr sz="1600" kern="1200" spc="30" baseline="0">
                <a:solidFill>
                  <a:schemeClr val="tx1"/>
                </a:solidFill>
                <a:latin typeface="+mn-lt"/>
                <a:ea typeface="+mn-ea"/>
                <a:cs typeface="+mn-cs"/>
              </a:defRPr>
            </a:lvl1pPr>
            <a:lvl2pPr marL="808038" indent="-268288" algn="l" defTabSz="914400" rtl="0" eaLnBrk="1" latinLnBrk="0" hangingPunct="1">
              <a:lnSpc>
                <a:spcPct val="114000"/>
              </a:lnSpc>
              <a:spcBef>
                <a:spcPts val="0"/>
              </a:spcBef>
              <a:buFont typeface="Arial" panose="020B0604020202020204" pitchFamily="34" charset="0"/>
              <a:buChar char="‒"/>
              <a:defRPr sz="1600" kern="1200" spc="30" baseline="0">
                <a:solidFill>
                  <a:schemeClr val="tx1"/>
                </a:solidFill>
                <a:latin typeface="+mn-lt"/>
                <a:ea typeface="+mn-ea"/>
                <a:cs typeface="+mn-cs"/>
              </a:defRPr>
            </a:lvl2pPr>
            <a:lvl3pPr marL="1341438" indent="-266700" algn="l" defTabSz="914400" rtl="0" eaLnBrk="1" latinLnBrk="0" hangingPunct="1">
              <a:lnSpc>
                <a:spcPct val="114000"/>
              </a:lnSpc>
              <a:spcBef>
                <a:spcPts val="0"/>
              </a:spcBef>
              <a:buFont typeface="Arial" panose="020B0604020202020204" pitchFamily="34" charset="0"/>
              <a:buChar char="‒"/>
              <a:defRPr sz="1600" kern="1200" spc="30" baseline="0">
                <a:solidFill>
                  <a:schemeClr val="tx1"/>
                </a:solidFill>
                <a:latin typeface="+mn-lt"/>
                <a:ea typeface="+mn-ea"/>
                <a:cs typeface="+mn-cs"/>
              </a:defRPr>
            </a:lvl3pPr>
            <a:lvl4pPr marL="1882775" indent="-268288" algn="l" defTabSz="914400" rtl="0" eaLnBrk="1" latinLnBrk="0" hangingPunct="1">
              <a:lnSpc>
                <a:spcPct val="114000"/>
              </a:lnSpc>
              <a:spcBef>
                <a:spcPts val="0"/>
              </a:spcBef>
              <a:buFont typeface="Arial" panose="020B0604020202020204" pitchFamily="34" charset="0"/>
              <a:buChar char="‒"/>
              <a:defRPr sz="1600" kern="1200" spc="30" baseline="0">
                <a:solidFill>
                  <a:schemeClr val="tx1"/>
                </a:solidFill>
                <a:latin typeface="+mn-lt"/>
                <a:ea typeface="+mn-ea"/>
                <a:cs typeface="+mn-cs"/>
              </a:defRPr>
            </a:lvl4pPr>
            <a:lvl5pPr marL="2422525" indent="-266700" algn="l" defTabSz="914400" rtl="0" eaLnBrk="1" latinLnBrk="0" hangingPunct="1">
              <a:lnSpc>
                <a:spcPct val="114000"/>
              </a:lnSpc>
              <a:spcBef>
                <a:spcPts val="0"/>
              </a:spcBef>
              <a:buFont typeface="Arial" panose="020B0604020202020204" pitchFamily="34" charset="0"/>
              <a:buChar char="‒"/>
              <a:defRPr sz="1600" kern="1200" spc="3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715963" lvl="2" indent="-360363">
              <a:lnSpc>
                <a:spcPct val="100000"/>
              </a:lnSpc>
              <a:spcAft>
                <a:spcPts val="600"/>
              </a:spcAft>
              <a:buClr>
                <a:srgbClr val="000000"/>
              </a:buClr>
              <a:buFont typeface="+mj-lt"/>
              <a:buAutoNum type="alphaLcParenR"/>
            </a:pPr>
            <a:r>
              <a:rPr lang="de-DE" sz="2400" spc="-1" dirty="0">
                <a:solidFill>
                  <a:srgbClr val="000000"/>
                </a:solidFill>
                <a:ea typeface="DejaVu Sans"/>
              </a:rPr>
              <a:t>Bestimme die unbekannten Eingabeparameter für Messung 2.</a:t>
            </a:r>
          </a:p>
          <a:p>
            <a:pPr marL="715963" lvl="2" indent="-360363">
              <a:lnSpc>
                <a:spcPct val="100000"/>
              </a:lnSpc>
              <a:spcAft>
                <a:spcPts val="600"/>
              </a:spcAft>
              <a:buClr>
                <a:srgbClr val="000000"/>
              </a:buClr>
              <a:buFont typeface="+mj-lt"/>
              <a:buAutoNum type="alphaLcParenR"/>
            </a:pPr>
            <a:r>
              <a:rPr lang="de-DE" sz="2400" spc="-1" dirty="0">
                <a:solidFill>
                  <a:srgbClr val="000000"/>
                </a:solidFill>
                <a:ea typeface="DejaVu Sans"/>
              </a:rPr>
              <a:t>Diskutiere, warum es sich um eine Messung über der Sahara handeln könnte.</a:t>
            </a:r>
          </a:p>
        </p:txBody>
      </p:sp>
      <p:sp>
        <p:nvSpPr>
          <p:cNvPr id="4" name="Titel 1">
            <a:extLst>
              <a:ext uri="{FF2B5EF4-FFF2-40B4-BE49-F238E27FC236}">
                <a16:creationId xmlns:a16="http://schemas.microsoft.com/office/drawing/2014/main" id="{07D8D345-D74F-460E-AFD0-43A114671686}"/>
              </a:ext>
            </a:extLst>
          </p:cNvPr>
          <p:cNvSpPr>
            <a:spLocks noGrp="1"/>
          </p:cNvSpPr>
          <p:nvPr>
            <p:ph type="title"/>
          </p:nvPr>
        </p:nvSpPr>
        <p:spPr>
          <a:xfrm>
            <a:off x="767408" y="116632"/>
            <a:ext cx="11305256" cy="864096"/>
          </a:xfrm>
        </p:spPr>
        <p:txBody>
          <a:bodyPr lIns="360000" rIns="360000" anchor="ctr"/>
          <a:lstStyle/>
          <a:p>
            <a:pPr algn="ctr"/>
            <a:r>
              <a:rPr lang="de-DE" dirty="0"/>
              <a:t>Aufgabe 3 (Anforderungsbereich: II+III)</a:t>
            </a:r>
          </a:p>
        </p:txBody>
      </p:sp>
      <p:sp>
        <p:nvSpPr>
          <p:cNvPr id="6" name="Inhaltsplatzhalter 2">
            <a:extLst>
              <a:ext uri="{FF2B5EF4-FFF2-40B4-BE49-F238E27FC236}">
                <a16:creationId xmlns:a16="http://schemas.microsoft.com/office/drawing/2014/main" id="{4242A29E-B14D-4297-99A5-5A6E2FB62A40}"/>
              </a:ext>
            </a:extLst>
          </p:cNvPr>
          <p:cNvSpPr txBox="1">
            <a:spLocks/>
          </p:cNvSpPr>
          <p:nvPr/>
        </p:nvSpPr>
        <p:spPr bwMode="gray">
          <a:xfrm>
            <a:off x="767407" y="6381328"/>
            <a:ext cx="11424593" cy="432048"/>
          </a:xfrm>
          <a:prstGeom prst="rect">
            <a:avLst/>
          </a:prstGeom>
        </p:spPr>
        <p:txBody>
          <a:bodyPr vert="horz" lIns="0" tIns="0" rIns="0" bIns="0" rtlCol="0" anchor="t" anchorCtr="0">
            <a:noAutofit/>
          </a:bodyPr>
          <a:lstStyle>
            <a:lvl1pPr marL="266700" indent="-266700" algn="l" defTabSz="914400" rtl="0" eaLnBrk="1" latinLnBrk="0" hangingPunct="1">
              <a:lnSpc>
                <a:spcPct val="114000"/>
              </a:lnSpc>
              <a:spcBef>
                <a:spcPts val="0"/>
              </a:spcBef>
              <a:buFont typeface="Wingdings 3" panose="05040102010807070707" pitchFamily="18" charset="2"/>
              <a:buChar char=""/>
              <a:defRPr sz="1600" kern="1200" spc="30" baseline="0">
                <a:solidFill>
                  <a:schemeClr val="tx1"/>
                </a:solidFill>
                <a:latin typeface="+mn-lt"/>
                <a:ea typeface="+mn-ea"/>
                <a:cs typeface="+mn-cs"/>
              </a:defRPr>
            </a:lvl1pPr>
            <a:lvl2pPr marL="808038" indent="-268288" algn="l" defTabSz="914400" rtl="0" eaLnBrk="1" latinLnBrk="0" hangingPunct="1">
              <a:lnSpc>
                <a:spcPct val="114000"/>
              </a:lnSpc>
              <a:spcBef>
                <a:spcPts val="0"/>
              </a:spcBef>
              <a:buFont typeface="Arial" panose="020B0604020202020204" pitchFamily="34" charset="0"/>
              <a:buChar char="‒"/>
              <a:defRPr sz="1600" kern="1200" spc="30" baseline="0">
                <a:solidFill>
                  <a:schemeClr val="tx1"/>
                </a:solidFill>
                <a:latin typeface="+mn-lt"/>
                <a:ea typeface="+mn-ea"/>
                <a:cs typeface="+mn-cs"/>
              </a:defRPr>
            </a:lvl2pPr>
            <a:lvl3pPr marL="1341438" indent="-266700" algn="l" defTabSz="914400" rtl="0" eaLnBrk="1" latinLnBrk="0" hangingPunct="1">
              <a:lnSpc>
                <a:spcPct val="114000"/>
              </a:lnSpc>
              <a:spcBef>
                <a:spcPts val="0"/>
              </a:spcBef>
              <a:buFont typeface="Arial" panose="020B0604020202020204" pitchFamily="34" charset="0"/>
              <a:buChar char="‒"/>
              <a:defRPr sz="1600" kern="1200" spc="30" baseline="0">
                <a:solidFill>
                  <a:schemeClr val="tx1"/>
                </a:solidFill>
                <a:latin typeface="+mn-lt"/>
                <a:ea typeface="+mn-ea"/>
                <a:cs typeface="+mn-cs"/>
              </a:defRPr>
            </a:lvl3pPr>
            <a:lvl4pPr marL="1882775" indent="-268288" algn="l" defTabSz="914400" rtl="0" eaLnBrk="1" latinLnBrk="0" hangingPunct="1">
              <a:lnSpc>
                <a:spcPct val="114000"/>
              </a:lnSpc>
              <a:spcBef>
                <a:spcPts val="0"/>
              </a:spcBef>
              <a:buFont typeface="Arial" panose="020B0604020202020204" pitchFamily="34" charset="0"/>
              <a:buChar char="‒"/>
              <a:defRPr sz="1600" kern="1200" spc="30" baseline="0">
                <a:solidFill>
                  <a:schemeClr val="tx1"/>
                </a:solidFill>
                <a:latin typeface="+mn-lt"/>
                <a:ea typeface="+mn-ea"/>
                <a:cs typeface="+mn-cs"/>
              </a:defRPr>
            </a:lvl4pPr>
            <a:lvl5pPr marL="2422525" indent="-266700" algn="l" defTabSz="914400" rtl="0" eaLnBrk="1" latinLnBrk="0" hangingPunct="1">
              <a:lnSpc>
                <a:spcPct val="114000"/>
              </a:lnSpc>
              <a:spcBef>
                <a:spcPts val="0"/>
              </a:spcBef>
              <a:buFont typeface="Arial" panose="020B0604020202020204" pitchFamily="34" charset="0"/>
              <a:buChar char="‒"/>
              <a:defRPr sz="1600" kern="1200" spc="3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GB" sz="2000" b="1" dirty="0">
                <a:solidFill>
                  <a:srgbClr val="FF0000"/>
                </a:solidFill>
              </a:rPr>
              <a:t>https://fis.rub.de/klima/satelliten-messen-co2</a:t>
            </a:r>
            <a:endParaRPr lang="de-DE" sz="2000" b="1" spc="-1" dirty="0">
              <a:solidFill>
                <a:srgbClr val="FF0000"/>
              </a:solidFill>
              <a:ea typeface="DejaVu Sans"/>
            </a:endParaRPr>
          </a:p>
        </p:txBody>
      </p:sp>
    </p:spTree>
    <p:extLst>
      <p:ext uri="{BB962C8B-B14F-4D97-AF65-F5344CB8AC3E}">
        <p14:creationId xmlns:p14="http://schemas.microsoft.com/office/powerpoint/2010/main" val="26042922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1">
            <a:extLst>
              <a:ext uri="{FF2B5EF4-FFF2-40B4-BE49-F238E27FC236}">
                <a16:creationId xmlns:a16="http://schemas.microsoft.com/office/drawing/2014/main" id="{07D8D345-D74F-460E-AFD0-43A114671686}"/>
              </a:ext>
            </a:extLst>
          </p:cNvPr>
          <p:cNvSpPr>
            <a:spLocks noGrp="1"/>
          </p:cNvSpPr>
          <p:nvPr>
            <p:ph type="title"/>
          </p:nvPr>
        </p:nvSpPr>
        <p:spPr>
          <a:xfrm>
            <a:off x="767408" y="116632"/>
            <a:ext cx="11305256" cy="864096"/>
          </a:xfrm>
        </p:spPr>
        <p:txBody>
          <a:bodyPr lIns="360000" rIns="360000" anchor="ctr"/>
          <a:lstStyle/>
          <a:p>
            <a:pPr algn="ctr"/>
            <a:r>
              <a:rPr lang="de-DE" dirty="0"/>
              <a:t>Aufgabe 3 (Anforderungsbereich: II+III)</a:t>
            </a:r>
          </a:p>
        </p:txBody>
      </p:sp>
      <p:sp>
        <p:nvSpPr>
          <p:cNvPr id="6" name="Inhaltsplatzhalter 2">
            <a:extLst>
              <a:ext uri="{FF2B5EF4-FFF2-40B4-BE49-F238E27FC236}">
                <a16:creationId xmlns:a16="http://schemas.microsoft.com/office/drawing/2014/main" id="{60B090B8-1BD9-40FF-B5B7-CB0FD7F47330}"/>
              </a:ext>
            </a:extLst>
          </p:cNvPr>
          <p:cNvSpPr txBox="1">
            <a:spLocks/>
          </p:cNvSpPr>
          <p:nvPr/>
        </p:nvSpPr>
        <p:spPr bwMode="gray">
          <a:xfrm>
            <a:off x="767407" y="1124744"/>
            <a:ext cx="11233249" cy="815608"/>
          </a:xfrm>
          <a:prstGeom prst="rect">
            <a:avLst/>
          </a:prstGeom>
        </p:spPr>
        <p:txBody>
          <a:bodyPr vert="horz" lIns="0" tIns="0" rIns="0" bIns="0" rtlCol="0" anchor="t" anchorCtr="0">
            <a:spAutoFit/>
          </a:bodyPr>
          <a:lstStyle>
            <a:lvl1pPr marL="266700" indent="-266700" algn="l" defTabSz="914400" rtl="0" eaLnBrk="1" latinLnBrk="0" hangingPunct="1">
              <a:lnSpc>
                <a:spcPct val="114000"/>
              </a:lnSpc>
              <a:spcBef>
                <a:spcPts val="0"/>
              </a:spcBef>
              <a:buFont typeface="Wingdings 3" panose="05040102010807070707" pitchFamily="18" charset="2"/>
              <a:buChar char=""/>
              <a:defRPr sz="1600" kern="1200" spc="30" baseline="0">
                <a:solidFill>
                  <a:schemeClr val="tx1"/>
                </a:solidFill>
                <a:latin typeface="+mn-lt"/>
                <a:ea typeface="+mn-ea"/>
                <a:cs typeface="+mn-cs"/>
              </a:defRPr>
            </a:lvl1pPr>
            <a:lvl2pPr marL="808038" indent="-268288" algn="l" defTabSz="914400" rtl="0" eaLnBrk="1" latinLnBrk="0" hangingPunct="1">
              <a:lnSpc>
                <a:spcPct val="114000"/>
              </a:lnSpc>
              <a:spcBef>
                <a:spcPts val="0"/>
              </a:spcBef>
              <a:buFont typeface="Arial" panose="020B0604020202020204" pitchFamily="34" charset="0"/>
              <a:buChar char="‒"/>
              <a:defRPr sz="1600" kern="1200" spc="30" baseline="0">
                <a:solidFill>
                  <a:schemeClr val="tx1"/>
                </a:solidFill>
                <a:latin typeface="+mn-lt"/>
                <a:ea typeface="+mn-ea"/>
                <a:cs typeface="+mn-cs"/>
              </a:defRPr>
            </a:lvl2pPr>
            <a:lvl3pPr marL="1341438" indent="-266700" algn="l" defTabSz="914400" rtl="0" eaLnBrk="1" latinLnBrk="0" hangingPunct="1">
              <a:lnSpc>
                <a:spcPct val="114000"/>
              </a:lnSpc>
              <a:spcBef>
                <a:spcPts val="0"/>
              </a:spcBef>
              <a:buFont typeface="Arial" panose="020B0604020202020204" pitchFamily="34" charset="0"/>
              <a:buChar char="‒"/>
              <a:defRPr sz="1600" kern="1200" spc="30" baseline="0">
                <a:solidFill>
                  <a:schemeClr val="tx1"/>
                </a:solidFill>
                <a:latin typeface="+mn-lt"/>
                <a:ea typeface="+mn-ea"/>
                <a:cs typeface="+mn-cs"/>
              </a:defRPr>
            </a:lvl3pPr>
            <a:lvl4pPr marL="1882775" indent="-268288" algn="l" defTabSz="914400" rtl="0" eaLnBrk="1" latinLnBrk="0" hangingPunct="1">
              <a:lnSpc>
                <a:spcPct val="114000"/>
              </a:lnSpc>
              <a:spcBef>
                <a:spcPts val="0"/>
              </a:spcBef>
              <a:buFont typeface="Arial" panose="020B0604020202020204" pitchFamily="34" charset="0"/>
              <a:buChar char="‒"/>
              <a:defRPr sz="1600" kern="1200" spc="30" baseline="0">
                <a:solidFill>
                  <a:schemeClr val="tx1"/>
                </a:solidFill>
                <a:latin typeface="+mn-lt"/>
                <a:ea typeface="+mn-ea"/>
                <a:cs typeface="+mn-cs"/>
              </a:defRPr>
            </a:lvl4pPr>
            <a:lvl5pPr marL="2422525" indent="-266700" algn="l" defTabSz="914400" rtl="0" eaLnBrk="1" latinLnBrk="0" hangingPunct="1">
              <a:lnSpc>
                <a:spcPct val="114000"/>
              </a:lnSpc>
              <a:spcBef>
                <a:spcPts val="0"/>
              </a:spcBef>
              <a:buFont typeface="Arial" panose="020B0604020202020204" pitchFamily="34" charset="0"/>
              <a:buChar char="‒"/>
              <a:defRPr sz="1600" kern="1200" spc="3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715963" lvl="2" indent="-360363">
              <a:lnSpc>
                <a:spcPct val="100000"/>
              </a:lnSpc>
              <a:spcAft>
                <a:spcPts val="600"/>
              </a:spcAft>
              <a:buClr>
                <a:srgbClr val="000000"/>
              </a:buClr>
              <a:buFont typeface="+mj-lt"/>
              <a:buAutoNum type="alphaLcParenR"/>
            </a:pPr>
            <a:r>
              <a:rPr lang="de-DE" sz="2400" spc="-1" dirty="0">
                <a:solidFill>
                  <a:srgbClr val="000000"/>
                </a:solidFill>
                <a:ea typeface="DejaVu Sans"/>
              </a:rPr>
              <a:t>Bestimme die unbekannten Eingabeparameter für Messung 2.</a:t>
            </a:r>
          </a:p>
          <a:p>
            <a:pPr marL="715963" lvl="2" indent="-360363">
              <a:lnSpc>
                <a:spcPct val="100000"/>
              </a:lnSpc>
              <a:spcAft>
                <a:spcPts val="600"/>
              </a:spcAft>
              <a:buClr>
                <a:srgbClr val="000000"/>
              </a:buClr>
              <a:buFont typeface="+mj-lt"/>
              <a:buAutoNum type="alphaLcParenR"/>
            </a:pPr>
            <a:r>
              <a:rPr lang="de-DE" sz="2400" spc="-1" dirty="0">
                <a:solidFill>
                  <a:srgbClr val="000000"/>
                </a:solidFill>
                <a:ea typeface="DejaVu Sans"/>
              </a:rPr>
              <a:t>Diskutiere, warum es sich um eine Messung über der Sahara handeln könnte.</a:t>
            </a:r>
          </a:p>
        </p:txBody>
      </p:sp>
      <p:sp>
        <p:nvSpPr>
          <p:cNvPr id="7" name="Inhaltsplatzhalter 2">
            <a:extLst>
              <a:ext uri="{FF2B5EF4-FFF2-40B4-BE49-F238E27FC236}">
                <a16:creationId xmlns:a16="http://schemas.microsoft.com/office/drawing/2014/main" id="{8DEEA859-8D75-4F2C-B5CE-B4A3F7148D0A}"/>
              </a:ext>
            </a:extLst>
          </p:cNvPr>
          <p:cNvSpPr txBox="1">
            <a:spLocks/>
          </p:cNvSpPr>
          <p:nvPr/>
        </p:nvSpPr>
        <p:spPr bwMode="gray">
          <a:xfrm>
            <a:off x="767406" y="2613392"/>
            <a:ext cx="11233249" cy="2000548"/>
          </a:xfrm>
          <a:prstGeom prst="rect">
            <a:avLst/>
          </a:prstGeom>
        </p:spPr>
        <p:txBody>
          <a:bodyPr vert="horz" lIns="0" tIns="0" rIns="0" bIns="0" rtlCol="0" anchor="t" anchorCtr="0">
            <a:spAutoFit/>
          </a:bodyPr>
          <a:lstStyle>
            <a:lvl1pPr marL="266700" indent="-266700" algn="l" defTabSz="914400" rtl="0" eaLnBrk="1" latinLnBrk="0" hangingPunct="1">
              <a:lnSpc>
                <a:spcPct val="114000"/>
              </a:lnSpc>
              <a:spcBef>
                <a:spcPts val="0"/>
              </a:spcBef>
              <a:buFont typeface="Wingdings 3" panose="05040102010807070707" pitchFamily="18" charset="2"/>
              <a:buChar char=""/>
              <a:defRPr sz="1600" kern="1200" spc="30" baseline="0">
                <a:solidFill>
                  <a:schemeClr val="tx1"/>
                </a:solidFill>
                <a:latin typeface="+mn-lt"/>
                <a:ea typeface="+mn-ea"/>
                <a:cs typeface="+mn-cs"/>
              </a:defRPr>
            </a:lvl1pPr>
            <a:lvl2pPr marL="808038" indent="-268288" algn="l" defTabSz="914400" rtl="0" eaLnBrk="1" latinLnBrk="0" hangingPunct="1">
              <a:lnSpc>
                <a:spcPct val="114000"/>
              </a:lnSpc>
              <a:spcBef>
                <a:spcPts val="0"/>
              </a:spcBef>
              <a:buFont typeface="Arial" panose="020B0604020202020204" pitchFamily="34" charset="0"/>
              <a:buChar char="‒"/>
              <a:defRPr sz="1600" kern="1200" spc="30" baseline="0">
                <a:solidFill>
                  <a:schemeClr val="tx1"/>
                </a:solidFill>
                <a:latin typeface="+mn-lt"/>
                <a:ea typeface="+mn-ea"/>
                <a:cs typeface="+mn-cs"/>
              </a:defRPr>
            </a:lvl2pPr>
            <a:lvl3pPr marL="1341438" indent="-266700" algn="l" defTabSz="914400" rtl="0" eaLnBrk="1" latinLnBrk="0" hangingPunct="1">
              <a:lnSpc>
                <a:spcPct val="114000"/>
              </a:lnSpc>
              <a:spcBef>
                <a:spcPts val="0"/>
              </a:spcBef>
              <a:buFont typeface="Arial" panose="020B0604020202020204" pitchFamily="34" charset="0"/>
              <a:buChar char="‒"/>
              <a:defRPr sz="1600" kern="1200" spc="30" baseline="0">
                <a:solidFill>
                  <a:schemeClr val="tx1"/>
                </a:solidFill>
                <a:latin typeface="+mn-lt"/>
                <a:ea typeface="+mn-ea"/>
                <a:cs typeface="+mn-cs"/>
              </a:defRPr>
            </a:lvl3pPr>
            <a:lvl4pPr marL="1882775" indent="-268288" algn="l" defTabSz="914400" rtl="0" eaLnBrk="1" latinLnBrk="0" hangingPunct="1">
              <a:lnSpc>
                <a:spcPct val="114000"/>
              </a:lnSpc>
              <a:spcBef>
                <a:spcPts val="0"/>
              </a:spcBef>
              <a:buFont typeface="Arial" panose="020B0604020202020204" pitchFamily="34" charset="0"/>
              <a:buChar char="‒"/>
              <a:defRPr sz="1600" kern="1200" spc="30" baseline="0">
                <a:solidFill>
                  <a:schemeClr val="tx1"/>
                </a:solidFill>
                <a:latin typeface="+mn-lt"/>
                <a:ea typeface="+mn-ea"/>
                <a:cs typeface="+mn-cs"/>
              </a:defRPr>
            </a:lvl4pPr>
            <a:lvl5pPr marL="2422525" indent="-266700" algn="l" defTabSz="914400" rtl="0" eaLnBrk="1" latinLnBrk="0" hangingPunct="1">
              <a:lnSpc>
                <a:spcPct val="114000"/>
              </a:lnSpc>
              <a:spcBef>
                <a:spcPts val="0"/>
              </a:spcBef>
              <a:buFont typeface="Arial" panose="020B0604020202020204" pitchFamily="34" charset="0"/>
              <a:buChar char="‒"/>
              <a:defRPr sz="1600" kern="1200" spc="3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715963" lvl="2" indent="-360363">
              <a:lnSpc>
                <a:spcPct val="100000"/>
              </a:lnSpc>
              <a:spcAft>
                <a:spcPts val="600"/>
              </a:spcAft>
              <a:buClr>
                <a:schemeClr val="accent5"/>
              </a:buClr>
              <a:buFont typeface="+mj-lt"/>
              <a:buAutoNum type="alphaLcParenR"/>
            </a:pPr>
            <a:r>
              <a:rPr lang="de-DE" sz="2400" spc="-1" dirty="0">
                <a:solidFill>
                  <a:schemeClr val="accent5"/>
                </a:solidFill>
                <a:ea typeface="DejaVu Sans"/>
              </a:rPr>
              <a:t>Albedo = 0.630</a:t>
            </a:r>
            <a:br>
              <a:rPr lang="de-DE" sz="2400" spc="-1" dirty="0">
                <a:solidFill>
                  <a:schemeClr val="accent5"/>
                </a:solidFill>
                <a:ea typeface="DejaVu Sans"/>
              </a:rPr>
            </a:br>
            <a:r>
              <a:rPr lang="de-DE" sz="2400" spc="-1" dirty="0">
                <a:solidFill>
                  <a:schemeClr val="accent5"/>
                </a:solidFill>
                <a:ea typeface="DejaVu Sans"/>
              </a:rPr>
              <a:t>H</a:t>
            </a:r>
            <a:r>
              <a:rPr lang="de-DE" sz="2400" spc="-1" baseline="-25000" dirty="0">
                <a:solidFill>
                  <a:schemeClr val="accent5"/>
                </a:solidFill>
                <a:ea typeface="DejaVu Sans"/>
              </a:rPr>
              <a:t>2</a:t>
            </a:r>
            <a:r>
              <a:rPr lang="de-DE" sz="2400" spc="-1" dirty="0">
                <a:solidFill>
                  <a:schemeClr val="accent5"/>
                </a:solidFill>
                <a:ea typeface="DejaVu Sans"/>
              </a:rPr>
              <a:t>O = 1.40g/cm2</a:t>
            </a:r>
            <a:br>
              <a:rPr lang="de-DE" sz="2400" spc="-1" dirty="0">
                <a:solidFill>
                  <a:schemeClr val="accent5"/>
                </a:solidFill>
                <a:ea typeface="DejaVu Sans"/>
              </a:rPr>
            </a:br>
            <a:r>
              <a:rPr lang="de-DE" sz="2400" spc="-1" dirty="0">
                <a:solidFill>
                  <a:schemeClr val="accent5"/>
                </a:solidFill>
                <a:ea typeface="DejaVu Sans"/>
              </a:rPr>
              <a:t>CO</a:t>
            </a:r>
            <a:r>
              <a:rPr lang="de-DE" sz="2400" spc="-1" baseline="-25000" dirty="0">
                <a:solidFill>
                  <a:schemeClr val="accent5"/>
                </a:solidFill>
                <a:ea typeface="DejaVu Sans"/>
              </a:rPr>
              <a:t>2</a:t>
            </a:r>
            <a:r>
              <a:rPr lang="de-DE" sz="2400" spc="-1" dirty="0">
                <a:solidFill>
                  <a:schemeClr val="accent5"/>
                </a:solidFill>
                <a:ea typeface="DejaVu Sans"/>
              </a:rPr>
              <a:t> = 412ppm</a:t>
            </a:r>
          </a:p>
          <a:p>
            <a:pPr marL="715963" lvl="2" indent="-360363">
              <a:lnSpc>
                <a:spcPct val="100000"/>
              </a:lnSpc>
              <a:spcAft>
                <a:spcPts val="600"/>
              </a:spcAft>
              <a:buClr>
                <a:schemeClr val="accent5"/>
              </a:buClr>
              <a:buFont typeface="+mj-lt"/>
              <a:buAutoNum type="alphaLcParenR"/>
            </a:pPr>
            <a:r>
              <a:rPr lang="de-DE" sz="2400" spc="-1" dirty="0">
                <a:solidFill>
                  <a:schemeClr val="accent5"/>
                </a:solidFill>
                <a:ea typeface="DejaVu Sans"/>
              </a:rPr>
              <a:t>Wüsten haben einen rel. hohen Reflexionsgrad (Albedo).</a:t>
            </a:r>
          </a:p>
          <a:p>
            <a:pPr marL="355600" lvl="2" indent="0">
              <a:lnSpc>
                <a:spcPct val="100000"/>
              </a:lnSpc>
              <a:spcAft>
                <a:spcPts val="600"/>
              </a:spcAft>
              <a:buClr>
                <a:schemeClr val="accent5"/>
              </a:buClr>
              <a:buNone/>
            </a:pPr>
            <a:r>
              <a:rPr lang="de-DE" sz="2400" b="1" spc="-1" dirty="0">
                <a:solidFill>
                  <a:schemeClr val="accent5"/>
                </a:solidFill>
                <a:ea typeface="DejaVu Sans"/>
              </a:rPr>
              <a:t>Lernziel: </a:t>
            </a:r>
            <a:r>
              <a:rPr lang="de-DE" sz="2400" spc="-1" dirty="0">
                <a:solidFill>
                  <a:schemeClr val="accent5"/>
                </a:solidFill>
                <a:ea typeface="DejaVu Sans"/>
              </a:rPr>
              <a:t>Grundlagen des Messprinzips und Interpretation von Ergebnissen.</a:t>
            </a:r>
          </a:p>
        </p:txBody>
      </p:sp>
    </p:spTree>
    <p:extLst>
      <p:ext uri="{BB962C8B-B14F-4D97-AF65-F5344CB8AC3E}">
        <p14:creationId xmlns:p14="http://schemas.microsoft.com/office/powerpoint/2010/main" val="10909877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Inhaltsplatzhalter 2">
            <a:extLst>
              <a:ext uri="{FF2B5EF4-FFF2-40B4-BE49-F238E27FC236}">
                <a16:creationId xmlns:a16="http://schemas.microsoft.com/office/drawing/2014/main" id="{F23CD3FA-9027-451A-A295-D562D93D638F}"/>
              </a:ext>
            </a:extLst>
          </p:cNvPr>
          <p:cNvSpPr txBox="1">
            <a:spLocks/>
          </p:cNvSpPr>
          <p:nvPr/>
        </p:nvSpPr>
        <p:spPr bwMode="gray">
          <a:xfrm>
            <a:off x="767407" y="1124744"/>
            <a:ext cx="11233249" cy="5256584"/>
          </a:xfrm>
          <a:prstGeom prst="rect">
            <a:avLst/>
          </a:prstGeom>
        </p:spPr>
        <p:txBody>
          <a:bodyPr vert="horz" lIns="0" tIns="0" rIns="0" bIns="0" rtlCol="0" anchor="t" anchorCtr="0">
            <a:noAutofit/>
          </a:bodyPr>
          <a:lstStyle>
            <a:lvl1pPr marL="266700" indent="-266700" algn="l" defTabSz="914400" rtl="0" eaLnBrk="1" latinLnBrk="0" hangingPunct="1">
              <a:lnSpc>
                <a:spcPct val="114000"/>
              </a:lnSpc>
              <a:spcBef>
                <a:spcPts val="0"/>
              </a:spcBef>
              <a:buFont typeface="Wingdings 3" panose="05040102010807070707" pitchFamily="18" charset="2"/>
              <a:buChar char=""/>
              <a:defRPr sz="1600" kern="1200" spc="30" baseline="0">
                <a:solidFill>
                  <a:schemeClr val="tx1"/>
                </a:solidFill>
                <a:latin typeface="+mn-lt"/>
                <a:ea typeface="+mn-ea"/>
                <a:cs typeface="+mn-cs"/>
              </a:defRPr>
            </a:lvl1pPr>
            <a:lvl2pPr marL="808038" indent="-268288" algn="l" defTabSz="914400" rtl="0" eaLnBrk="1" latinLnBrk="0" hangingPunct="1">
              <a:lnSpc>
                <a:spcPct val="114000"/>
              </a:lnSpc>
              <a:spcBef>
                <a:spcPts val="0"/>
              </a:spcBef>
              <a:buFont typeface="Arial" panose="020B0604020202020204" pitchFamily="34" charset="0"/>
              <a:buChar char="‒"/>
              <a:defRPr sz="1600" kern="1200" spc="30" baseline="0">
                <a:solidFill>
                  <a:schemeClr val="tx1"/>
                </a:solidFill>
                <a:latin typeface="+mn-lt"/>
                <a:ea typeface="+mn-ea"/>
                <a:cs typeface="+mn-cs"/>
              </a:defRPr>
            </a:lvl2pPr>
            <a:lvl3pPr marL="1341438" indent="-266700" algn="l" defTabSz="914400" rtl="0" eaLnBrk="1" latinLnBrk="0" hangingPunct="1">
              <a:lnSpc>
                <a:spcPct val="114000"/>
              </a:lnSpc>
              <a:spcBef>
                <a:spcPts val="0"/>
              </a:spcBef>
              <a:buFont typeface="Arial" panose="020B0604020202020204" pitchFamily="34" charset="0"/>
              <a:buChar char="‒"/>
              <a:defRPr sz="1600" kern="1200" spc="30" baseline="0">
                <a:solidFill>
                  <a:schemeClr val="tx1"/>
                </a:solidFill>
                <a:latin typeface="+mn-lt"/>
                <a:ea typeface="+mn-ea"/>
                <a:cs typeface="+mn-cs"/>
              </a:defRPr>
            </a:lvl3pPr>
            <a:lvl4pPr marL="1882775" indent="-268288" algn="l" defTabSz="914400" rtl="0" eaLnBrk="1" latinLnBrk="0" hangingPunct="1">
              <a:lnSpc>
                <a:spcPct val="114000"/>
              </a:lnSpc>
              <a:spcBef>
                <a:spcPts val="0"/>
              </a:spcBef>
              <a:buFont typeface="Arial" panose="020B0604020202020204" pitchFamily="34" charset="0"/>
              <a:buChar char="‒"/>
              <a:defRPr sz="1600" kern="1200" spc="30" baseline="0">
                <a:solidFill>
                  <a:schemeClr val="tx1"/>
                </a:solidFill>
                <a:latin typeface="+mn-lt"/>
                <a:ea typeface="+mn-ea"/>
                <a:cs typeface="+mn-cs"/>
              </a:defRPr>
            </a:lvl4pPr>
            <a:lvl5pPr marL="2422525" indent="-266700" algn="l" defTabSz="914400" rtl="0" eaLnBrk="1" latinLnBrk="0" hangingPunct="1">
              <a:lnSpc>
                <a:spcPct val="114000"/>
              </a:lnSpc>
              <a:spcBef>
                <a:spcPts val="0"/>
              </a:spcBef>
              <a:buFont typeface="Arial" panose="020B0604020202020204" pitchFamily="34" charset="0"/>
              <a:buChar char="‒"/>
              <a:defRPr sz="1600" kern="1200" spc="3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625475" lvl="2" indent="-269875">
              <a:lnSpc>
                <a:spcPct val="100000"/>
              </a:lnSpc>
              <a:spcAft>
                <a:spcPts val="600"/>
              </a:spcAft>
              <a:buClr>
                <a:srgbClr val="000000"/>
              </a:buClr>
              <a:buFont typeface="Symbol"/>
              <a:buChar char=""/>
            </a:pPr>
            <a:r>
              <a:rPr lang="de-DE" sz="2400" spc="-1" dirty="0">
                <a:solidFill>
                  <a:srgbClr val="000000"/>
                </a:solidFill>
                <a:ea typeface="DejaVu Sans"/>
              </a:rPr>
              <a:t>Man kann mit optischen Methoden berührungslos aus der Entfernung (Fernerkundung) etwas über die Zusammensetzung der Atmosphäre lernen.</a:t>
            </a:r>
          </a:p>
          <a:p>
            <a:pPr marL="625475" lvl="2" indent="-269875">
              <a:lnSpc>
                <a:spcPct val="100000"/>
              </a:lnSpc>
              <a:spcAft>
                <a:spcPts val="600"/>
              </a:spcAft>
              <a:buClr>
                <a:srgbClr val="000000"/>
              </a:buClr>
              <a:buFont typeface="Symbol"/>
              <a:buChar char=""/>
            </a:pPr>
            <a:r>
              <a:rPr lang="de-DE" sz="2400" spc="-1" dirty="0">
                <a:solidFill>
                  <a:srgbClr val="000000"/>
                </a:solidFill>
                <a:ea typeface="DejaVu Sans"/>
              </a:rPr>
              <a:t>Einblicke in spektroskopische Messungen und Absorptionsstrukturen</a:t>
            </a:r>
            <a:br>
              <a:rPr lang="de-DE" sz="2400" spc="-1" dirty="0">
                <a:solidFill>
                  <a:srgbClr val="000000"/>
                </a:solidFill>
                <a:ea typeface="DejaVu Sans"/>
              </a:rPr>
            </a:br>
            <a:r>
              <a:rPr lang="de-DE" sz="2400" spc="-1" dirty="0">
                <a:solidFill>
                  <a:srgbClr val="000000"/>
                </a:solidFill>
                <a:ea typeface="DejaVu Sans"/>
              </a:rPr>
              <a:t>von Gasen.</a:t>
            </a:r>
          </a:p>
          <a:p>
            <a:pPr marL="625475" lvl="2" indent="-269875">
              <a:lnSpc>
                <a:spcPct val="100000"/>
              </a:lnSpc>
              <a:spcAft>
                <a:spcPts val="600"/>
              </a:spcAft>
              <a:buClr>
                <a:srgbClr val="000000"/>
              </a:buClr>
              <a:buFont typeface="Symbol"/>
              <a:buChar char=""/>
            </a:pPr>
            <a:r>
              <a:rPr lang="de-DE" sz="2400" spc="-1">
                <a:solidFill>
                  <a:srgbClr val="000000"/>
                </a:solidFill>
                <a:ea typeface="DejaVu Sans"/>
              </a:rPr>
              <a:t>Das </a:t>
            </a:r>
            <a:r>
              <a:rPr lang="de-DE" sz="2400" spc="-1" dirty="0">
                <a:solidFill>
                  <a:srgbClr val="000000"/>
                </a:solidFill>
                <a:ea typeface="DejaVu Sans"/>
              </a:rPr>
              <a:t>vorgestellte Messprinzip eignet sich nicht nur für die satellitengestützte Fernerkundung von CO</a:t>
            </a:r>
            <a:r>
              <a:rPr lang="de-DE" sz="2400" spc="-1" baseline="-25000" dirty="0">
                <a:solidFill>
                  <a:srgbClr val="000000"/>
                </a:solidFill>
                <a:ea typeface="DejaVu Sans"/>
              </a:rPr>
              <a:t>2</a:t>
            </a:r>
            <a:r>
              <a:rPr lang="de-DE" sz="2400" spc="-1" dirty="0">
                <a:solidFill>
                  <a:srgbClr val="000000"/>
                </a:solidFill>
                <a:ea typeface="DejaVu Sans"/>
              </a:rPr>
              <a:t>, sondern kann und wird auch für andere Gase und </a:t>
            </a:r>
            <a:r>
              <a:rPr lang="de-DE" sz="2400" spc="-1" dirty="0" err="1">
                <a:solidFill>
                  <a:srgbClr val="000000"/>
                </a:solidFill>
                <a:ea typeface="DejaVu Sans"/>
              </a:rPr>
              <a:t>Beobachtungsgeometrien</a:t>
            </a:r>
            <a:r>
              <a:rPr lang="de-DE" sz="2400" spc="-1" dirty="0">
                <a:solidFill>
                  <a:srgbClr val="000000"/>
                </a:solidFill>
                <a:ea typeface="DejaVu Sans"/>
              </a:rPr>
              <a:t> eingesetzt.</a:t>
            </a:r>
          </a:p>
          <a:p>
            <a:pPr marL="625475" lvl="2" indent="-269875">
              <a:lnSpc>
                <a:spcPct val="100000"/>
              </a:lnSpc>
              <a:spcAft>
                <a:spcPts val="600"/>
              </a:spcAft>
              <a:buClr>
                <a:srgbClr val="000000"/>
              </a:buClr>
              <a:buFont typeface="Symbol"/>
              <a:buChar char=""/>
            </a:pPr>
            <a:r>
              <a:rPr lang="de-DE" sz="2400" spc="-1" dirty="0">
                <a:solidFill>
                  <a:srgbClr val="000000"/>
                </a:solidFill>
                <a:ea typeface="DejaVu Sans"/>
              </a:rPr>
              <a:t>Verwandte Verfahren finden auch in vielen andere Bereichen Anwendung, z.B. bei der nicht invasiven Bestimmung der Sauerstoffsättigung des Blutes mit einem Pulsoxymeter.</a:t>
            </a:r>
          </a:p>
          <a:p>
            <a:pPr marL="625475" lvl="2" indent="-269875">
              <a:lnSpc>
                <a:spcPct val="100000"/>
              </a:lnSpc>
              <a:spcAft>
                <a:spcPts val="600"/>
              </a:spcAft>
              <a:buClr>
                <a:srgbClr val="000000"/>
              </a:buClr>
              <a:buFont typeface="Symbol"/>
              <a:buChar char=""/>
            </a:pPr>
            <a:endParaRPr lang="de-DE" sz="2400" spc="-1" dirty="0">
              <a:solidFill>
                <a:srgbClr val="000000"/>
              </a:solidFill>
              <a:ea typeface="DejaVu Sans"/>
            </a:endParaRPr>
          </a:p>
          <a:p>
            <a:pPr marL="625475" lvl="2" indent="-269875">
              <a:lnSpc>
                <a:spcPct val="100000"/>
              </a:lnSpc>
              <a:spcAft>
                <a:spcPts val="600"/>
              </a:spcAft>
              <a:buClr>
                <a:srgbClr val="000000"/>
              </a:buClr>
              <a:buFont typeface="Symbol"/>
              <a:buChar char=""/>
            </a:pPr>
            <a:endParaRPr lang="de-DE" sz="2400" spc="-1" dirty="0">
              <a:solidFill>
                <a:srgbClr val="000000"/>
              </a:solidFill>
              <a:ea typeface="DejaVu Sans"/>
            </a:endParaRPr>
          </a:p>
          <a:p>
            <a:pPr marL="443775" lvl="2" indent="0">
              <a:lnSpc>
                <a:spcPct val="100000"/>
              </a:lnSpc>
              <a:spcAft>
                <a:spcPts val="1200"/>
              </a:spcAft>
              <a:buClr>
                <a:srgbClr val="000000"/>
              </a:buClr>
              <a:buNone/>
            </a:pPr>
            <a:endParaRPr lang="de-DE" sz="2400" spc="-1" dirty="0">
              <a:solidFill>
                <a:srgbClr val="000000"/>
              </a:solidFill>
              <a:ea typeface="DejaVu Sans"/>
            </a:endParaRPr>
          </a:p>
        </p:txBody>
      </p:sp>
      <p:sp>
        <p:nvSpPr>
          <p:cNvPr id="4" name="Titel 1">
            <a:extLst>
              <a:ext uri="{FF2B5EF4-FFF2-40B4-BE49-F238E27FC236}">
                <a16:creationId xmlns:a16="http://schemas.microsoft.com/office/drawing/2014/main" id="{07D8D345-D74F-460E-AFD0-43A114671686}"/>
              </a:ext>
            </a:extLst>
          </p:cNvPr>
          <p:cNvSpPr>
            <a:spLocks noGrp="1"/>
          </p:cNvSpPr>
          <p:nvPr>
            <p:ph type="title"/>
          </p:nvPr>
        </p:nvSpPr>
        <p:spPr>
          <a:xfrm>
            <a:off x="767408" y="116632"/>
            <a:ext cx="11305256" cy="864096"/>
          </a:xfrm>
        </p:spPr>
        <p:txBody>
          <a:bodyPr lIns="360000" rIns="360000" anchor="ctr"/>
          <a:lstStyle/>
          <a:p>
            <a:pPr algn="ctr"/>
            <a:r>
              <a:rPr lang="de-DE" dirty="0"/>
              <a:t>Wesentliche Erkenntnisse</a:t>
            </a:r>
          </a:p>
        </p:txBody>
      </p:sp>
    </p:spTree>
    <p:extLst>
      <p:ext uri="{BB962C8B-B14F-4D97-AF65-F5344CB8AC3E}">
        <p14:creationId xmlns:p14="http://schemas.microsoft.com/office/powerpoint/2010/main" val="192281468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Inhaltsplatzhalter 2">
            <a:extLst>
              <a:ext uri="{FF2B5EF4-FFF2-40B4-BE49-F238E27FC236}">
                <a16:creationId xmlns:a16="http://schemas.microsoft.com/office/drawing/2014/main" id="{F23CD3FA-9027-451A-A295-D562D93D638F}"/>
              </a:ext>
            </a:extLst>
          </p:cNvPr>
          <p:cNvSpPr txBox="1">
            <a:spLocks/>
          </p:cNvSpPr>
          <p:nvPr/>
        </p:nvSpPr>
        <p:spPr bwMode="gray">
          <a:xfrm>
            <a:off x="767407" y="908720"/>
            <a:ext cx="11233249" cy="2304256"/>
          </a:xfrm>
          <a:prstGeom prst="rect">
            <a:avLst/>
          </a:prstGeom>
        </p:spPr>
        <p:txBody>
          <a:bodyPr vert="horz" lIns="0" tIns="0" rIns="0" bIns="0" rtlCol="0" anchor="t" anchorCtr="0">
            <a:noAutofit/>
          </a:bodyPr>
          <a:lstStyle>
            <a:lvl1pPr marL="266700" indent="-266700" algn="l" defTabSz="914400" rtl="0" eaLnBrk="1" latinLnBrk="0" hangingPunct="1">
              <a:lnSpc>
                <a:spcPct val="114000"/>
              </a:lnSpc>
              <a:spcBef>
                <a:spcPts val="0"/>
              </a:spcBef>
              <a:buFont typeface="Wingdings 3" panose="05040102010807070707" pitchFamily="18" charset="2"/>
              <a:buChar char=""/>
              <a:defRPr sz="1600" kern="1200" spc="30" baseline="0">
                <a:solidFill>
                  <a:schemeClr val="tx1"/>
                </a:solidFill>
                <a:latin typeface="+mn-lt"/>
                <a:ea typeface="+mn-ea"/>
                <a:cs typeface="+mn-cs"/>
              </a:defRPr>
            </a:lvl1pPr>
            <a:lvl2pPr marL="808038" indent="-268288" algn="l" defTabSz="914400" rtl="0" eaLnBrk="1" latinLnBrk="0" hangingPunct="1">
              <a:lnSpc>
                <a:spcPct val="114000"/>
              </a:lnSpc>
              <a:spcBef>
                <a:spcPts val="0"/>
              </a:spcBef>
              <a:buFont typeface="Arial" panose="020B0604020202020204" pitchFamily="34" charset="0"/>
              <a:buChar char="‒"/>
              <a:defRPr sz="1600" kern="1200" spc="30" baseline="0">
                <a:solidFill>
                  <a:schemeClr val="tx1"/>
                </a:solidFill>
                <a:latin typeface="+mn-lt"/>
                <a:ea typeface="+mn-ea"/>
                <a:cs typeface="+mn-cs"/>
              </a:defRPr>
            </a:lvl2pPr>
            <a:lvl3pPr marL="1341438" indent="-266700" algn="l" defTabSz="914400" rtl="0" eaLnBrk="1" latinLnBrk="0" hangingPunct="1">
              <a:lnSpc>
                <a:spcPct val="114000"/>
              </a:lnSpc>
              <a:spcBef>
                <a:spcPts val="0"/>
              </a:spcBef>
              <a:buFont typeface="Arial" panose="020B0604020202020204" pitchFamily="34" charset="0"/>
              <a:buChar char="‒"/>
              <a:defRPr sz="1600" kern="1200" spc="30" baseline="0">
                <a:solidFill>
                  <a:schemeClr val="tx1"/>
                </a:solidFill>
                <a:latin typeface="+mn-lt"/>
                <a:ea typeface="+mn-ea"/>
                <a:cs typeface="+mn-cs"/>
              </a:defRPr>
            </a:lvl3pPr>
            <a:lvl4pPr marL="1882775" indent="-268288" algn="l" defTabSz="914400" rtl="0" eaLnBrk="1" latinLnBrk="0" hangingPunct="1">
              <a:lnSpc>
                <a:spcPct val="114000"/>
              </a:lnSpc>
              <a:spcBef>
                <a:spcPts val="0"/>
              </a:spcBef>
              <a:buFont typeface="Arial" panose="020B0604020202020204" pitchFamily="34" charset="0"/>
              <a:buChar char="‒"/>
              <a:defRPr sz="1600" kern="1200" spc="30" baseline="0">
                <a:solidFill>
                  <a:schemeClr val="tx1"/>
                </a:solidFill>
                <a:latin typeface="+mn-lt"/>
                <a:ea typeface="+mn-ea"/>
                <a:cs typeface="+mn-cs"/>
              </a:defRPr>
            </a:lvl4pPr>
            <a:lvl5pPr marL="2422525" indent="-266700" algn="l" defTabSz="914400" rtl="0" eaLnBrk="1" latinLnBrk="0" hangingPunct="1">
              <a:lnSpc>
                <a:spcPct val="114000"/>
              </a:lnSpc>
              <a:spcBef>
                <a:spcPts val="0"/>
              </a:spcBef>
              <a:buFont typeface="Arial" panose="020B0604020202020204" pitchFamily="34" charset="0"/>
              <a:buChar char="‒"/>
              <a:defRPr sz="1600" kern="1200" spc="3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50850" lvl="2" indent="-269875">
              <a:lnSpc>
                <a:spcPct val="100000"/>
              </a:lnSpc>
              <a:spcAft>
                <a:spcPts val="600"/>
              </a:spcAft>
              <a:buClr>
                <a:srgbClr val="000000"/>
              </a:buClr>
              <a:buFont typeface="Symbol"/>
              <a:buChar char=""/>
            </a:pPr>
            <a:r>
              <a:rPr lang="de-DE" sz="2400" spc="-1" dirty="0">
                <a:solidFill>
                  <a:srgbClr val="000000"/>
                </a:solidFill>
                <a:ea typeface="DejaVu Sans"/>
              </a:rPr>
              <a:t>In diesem Vortrag stellen wir eine im Rahmen vom Clim4Edu entwickelte interaktive Grafik vor, die veranschaulicht, wie man mit einem Satelliteninstrument die atmosphärische CO</a:t>
            </a:r>
            <a:r>
              <a:rPr lang="de-DE" sz="2400" spc="-1" baseline="-25000" dirty="0">
                <a:solidFill>
                  <a:srgbClr val="000000"/>
                </a:solidFill>
                <a:ea typeface="DejaVu Sans"/>
              </a:rPr>
              <a:t>2</a:t>
            </a:r>
            <a:r>
              <a:rPr lang="de-DE" sz="2400" spc="-1" dirty="0">
                <a:solidFill>
                  <a:srgbClr val="000000"/>
                </a:solidFill>
                <a:ea typeface="DejaVu Sans"/>
              </a:rPr>
              <a:t> Konzentration bestimmen kann.</a:t>
            </a:r>
          </a:p>
          <a:p>
            <a:pPr marL="450850" lvl="2" indent="-269875">
              <a:lnSpc>
                <a:spcPct val="100000"/>
              </a:lnSpc>
              <a:spcAft>
                <a:spcPts val="600"/>
              </a:spcAft>
              <a:buClr>
                <a:srgbClr val="000000"/>
              </a:buClr>
              <a:buFont typeface="Symbol"/>
              <a:buChar char=""/>
            </a:pPr>
            <a:r>
              <a:rPr lang="de-DE" sz="2400" spc="-1" dirty="0">
                <a:solidFill>
                  <a:srgbClr val="000000"/>
                </a:solidFill>
                <a:ea typeface="DejaVu Sans"/>
              </a:rPr>
              <a:t>Die Grafik kann in jedem JS-fähigen Browser dargestellt werden und wird ergänzt durch Hintergrundinformationen, Bedienungsanleitung und Beispielaufgaben mit Musterlösungen.</a:t>
            </a:r>
          </a:p>
        </p:txBody>
      </p:sp>
      <p:sp>
        <p:nvSpPr>
          <p:cNvPr id="4" name="Titel 1">
            <a:extLst>
              <a:ext uri="{FF2B5EF4-FFF2-40B4-BE49-F238E27FC236}">
                <a16:creationId xmlns:a16="http://schemas.microsoft.com/office/drawing/2014/main" id="{07D8D345-D74F-460E-AFD0-43A114671686}"/>
              </a:ext>
            </a:extLst>
          </p:cNvPr>
          <p:cNvSpPr>
            <a:spLocks noGrp="1"/>
          </p:cNvSpPr>
          <p:nvPr>
            <p:ph type="title"/>
          </p:nvPr>
        </p:nvSpPr>
        <p:spPr>
          <a:xfrm>
            <a:off x="767408" y="116632"/>
            <a:ext cx="11233248" cy="864096"/>
          </a:xfrm>
        </p:spPr>
        <p:txBody>
          <a:bodyPr lIns="360000" rIns="360000" anchor="ctr"/>
          <a:lstStyle/>
          <a:p>
            <a:pPr algn="ctr"/>
            <a:r>
              <a:rPr lang="de-DE" dirty="0"/>
              <a:t>Einleitung</a:t>
            </a:r>
          </a:p>
        </p:txBody>
      </p:sp>
      <p:pic>
        <p:nvPicPr>
          <p:cNvPr id="3" name="Grafik 2">
            <a:extLst>
              <a:ext uri="{FF2B5EF4-FFF2-40B4-BE49-F238E27FC236}">
                <a16:creationId xmlns:a16="http://schemas.microsoft.com/office/drawing/2014/main" id="{18EDCEB8-9129-4D1A-AB7C-56F0D8DE9DFB}"/>
              </a:ext>
            </a:extLst>
          </p:cNvPr>
          <p:cNvPicPr>
            <a:picLocks noChangeAspect="1"/>
          </p:cNvPicPr>
          <p:nvPr/>
        </p:nvPicPr>
        <p:blipFill>
          <a:blip r:embed="rId3"/>
          <a:srcRect/>
          <a:stretch/>
        </p:blipFill>
        <p:spPr>
          <a:xfrm>
            <a:off x="1393884" y="3354679"/>
            <a:ext cx="5139017" cy="2810625"/>
          </a:xfrm>
          <a:prstGeom prst="rect">
            <a:avLst/>
          </a:prstGeom>
          <a:ln w="6350">
            <a:solidFill>
              <a:schemeClr val="tx1"/>
            </a:solidFill>
          </a:ln>
          <a:effectLst>
            <a:outerShdw blurRad="50800" dist="38100" dir="5400000" algn="t" rotWithShape="0">
              <a:prstClr val="black">
                <a:alpha val="40000"/>
              </a:prstClr>
            </a:outerShdw>
          </a:effectLst>
        </p:spPr>
      </p:pic>
      <p:pic>
        <p:nvPicPr>
          <p:cNvPr id="7" name="Grafik 6">
            <a:extLst>
              <a:ext uri="{FF2B5EF4-FFF2-40B4-BE49-F238E27FC236}">
                <a16:creationId xmlns:a16="http://schemas.microsoft.com/office/drawing/2014/main" id="{A2E7AA43-261D-4190-B672-286AD37CAFA3}"/>
              </a:ext>
            </a:extLst>
          </p:cNvPr>
          <p:cNvPicPr>
            <a:picLocks noChangeAspect="1"/>
          </p:cNvPicPr>
          <p:nvPr/>
        </p:nvPicPr>
        <p:blipFill>
          <a:blip r:embed="rId4"/>
          <a:srcRect/>
          <a:stretch/>
        </p:blipFill>
        <p:spPr>
          <a:xfrm>
            <a:off x="6943682" y="3354005"/>
            <a:ext cx="1999060" cy="2810625"/>
          </a:xfrm>
          <a:prstGeom prst="rect">
            <a:avLst/>
          </a:prstGeom>
          <a:ln w="6350">
            <a:solidFill>
              <a:schemeClr val="tx1"/>
            </a:solidFill>
          </a:ln>
          <a:effectLst>
            <a:outerShdw blurRad="50800" dist="38100" dir="5400000" algn="t" rotWithShape="0">
              <a:prstClr val="black">
                <a:alpha val="40000"/>
              </a:prstClr>
            </a:outerShdw>
          </a:effectLst>
        </p:spPr>
      </p:pic>
      <p:pic>
        <p:nvPicPr>
          <p:cNvPr id="9" name="Grafik 8">
            <a:extLst>
              <a:ext uri="{FF2B5EF4-FFF2-40B4-BE49-F238E27FC236}">
                <a16:creationId xmlns:a16="http://schemas.microsoft.com/office/drawing/2014/main" id="{92F4E937-EAE8-41A3-B03B-F0948D22E998}"/>
              </a:ext>
            </a:extLst>
          </p:cNvPr>
          <p:cNvPicPr>
            <a:picLocks noChangeAspect="1"/>
          </p:cNvPicPr>
          <p:nvPr/>
        </p:nvPicPr>
        <p:blipFill>
          <a:blip r:embed="rId5"/>
          <a:srcRect/>
          <a:stretch/>
        </p:blipFill>
        <p:spPr>
          <a:xfrm>
            <a:off x="9353524" y="3353681"/>
            <a:ext cx="1999060" cy="2810624"/>
          </a:xfrm>
          <a:prstGeom prst="rect">
            <a:avLst/>
          </a:prstGeom>
          <a:ln w="6350">
            <a:solidFill>
              <a:schemeClr val="tx1"/>
            </a:solidFill>
          </a:ln>
          <a:effectLst>
            <a:outerShdw blurRad="50800" dist="38100" dir="5400000" algn="t" rotWithShape="0">
              <a:prstClr val="black">
                <a:alpha val="40000"/>
              </a:prstClr>
            </a:outerShdw>
          </a:effectLst>
        </p:spPr>
      </p:pic>
      <p:sp>
        <p:nvSpPr>
          <p:cNvPr id="13" name="Inhaltsplatzhalter 2">
            <a:extLst>
              <a:ext uri="{FF2B5EF4-FFF2-40B4-BE49-F238E27FC236}">
                <a16:creationId xmlns:a16="http://schemas.microsoft.com/office/drawing/2014/main" id="{B662A044-AAE4-4BFA-BBCF-E5E48845B793}"/>
              </a:ext>
            </a:extLst>
          </p:cNvPr>
          <p:cNvSpPr txBox="1">
            <a:spLocks/>
          </p:cNvSpPr>
          <p:nvPr/>
        </p:nvSpPr>
        <p:spPr bwMode="gray">
          <a:xfrm>
            <a:off x="767407" y="6381328"/>
            <a:ext cx="11424593" cy="432048"/>
          </a:xfrm>
          <a:prstGeom prst="rect">
            <a:avLst/>
          </a:prstGeom>
        </p:spPr>
        <p:txBody>
          <a:bodyPr vert="horz" lIns="0" tIns="0" rIns="0" bIns="0" rtlCol="0" anchor="t" anchorCtr="0">
            <a:noAutofit/>
          </a:bodyPr>
          <a:lstStyle>
            <a:lvl1pPr marL="266700" indent="-266700" algn="l" defTabSz="914400" rtl="0" eaLnBrk="1" latinLnBrk="0" hangingPunct="1">
              <a:lnSpc>
                <a:spcPct val="114000"/>
              </a:lnSpc>
              <a:spcBef>
                <a:spcPts val="0"/>
              </a:spcBef>
              <a:buFont typeface="Wingdings 3" panose="05040102010807070707" pitchFamily="18" charset="2"/>
              <a:buChar char=""/>
              <a:defRPr sz="1600" kern="1200" spc="30" baseline="0">
                <a:solidFill>
                  <a:schemeClr val="tx1"/>
                </a:solidFill>
                <a:latin typeface="+mn-lt"/>
                <a:ea typeface="+mn-ea"/>
                <a:cs typeface="+mn-cs"/>
              </a:defRPr>
            </a:lvl1pPr>
            <a:lvl2pPr marL="808038" indent="-268288" algn="l" defTabSz="914400" rtl="0" eaLnBrk="1" latinLnBrk="0" hangingPunct="1">
              <a:lnSpc>
                <a:spcPct val="114000"/>
              </a:lnSpc>
              <a:spcBef>
                <a:spcPts val="0"/>
              </a:spcBef>
              <a:buFont typeface="Arial" panose="020B0604020202020204" pitchFamily="34" charset="0"/>
              <a:buChar char="‒"/>
              <a:defRPr sz="1600" kern="1200" spc="30" baseline="0">
                <a:solidFill>
                  <a:schemeClr val="tx1"/>
                </a:solidFill>
                <a:latin typeface="+mn-lt"/>
                <a:ea typeface="+mn-ea"/>
                <a:cs typeface="+mn-cs"/>
              </a:defRPr>
            </a:lvl2pPr>
            <a:lvl3pPr marL="1341438" indent="-266700" algn="l" defTabSz="914400" rtl="0" eaLnBrk="1" latinLnBrk="0" hangingPunct="1">
              <a:lnSpc>
                <a:spcPct val="114000"/>
              </a:lnSpc>
              <a:spcBef>
                <a:spcPts val="0"/>
              </a:spcBef>
              <a:buFont typeface="Arial" panose="020B0604020202020204" pitchFamily="34" charset="0"/>
              <a:buChar char="‒"/>
              <a:defRPr sz="1600" kern="1200" spc="30" baseline="0">
                <a:solidFill>
                  <a:schemeClr val="tx1"/>
                </a:solidFill>
                <a:latin typeface="+mn-lt"/>
                <a:ea typeface="+mn-ea"/>
                <a:cs typeface="+mn-cs"/>
              </a:defRPr>
            </a:lvl3pPr>
            <a:lvl4pPr marL="1882775" indent="-268288" algn="l" defTabSz="914400" rtl="0" eaLnBrk="1" latinLnBrk="0" hangingPunct="1">
              <a:lnSpc>
                <a:spcPct val="114000"/>
              </a:lnSpc>
              <a:spcBef>
                <a:spcPts val="0"/>
              </a:spcBef>
              <a:buFont typeface="Arial" panose="020B0604020202020204" pitchFamily="34" charset="0"/>
              <a:buChar char="‒"/>
              <a:defRPr sz="1600" kern="1200" spc="30" baseline="0">
                <a:solidFill>
                  <a:schemeClr val="tx1"/>
                </a:solidFill>
                <a:latin typeface="+mn-lt"/>
                <a:ea typeface="+mn-ea"/>
                <a:cs typeface="+mn-cs"/>
              </a:defRPr>
            </a:lvl4pPr>
            <a:lvl5pPr marL="2422525" indent="-266700" algn="l" defTabSz="914400" rtl="0" eaLnBrk="1" latinLnBrk="0" hangingPunct="1">
              <a:lnSpc>
                <a:spcPct val="114000"/>
              </a:lnSpc>
              <a:spcBef>
                <a:spcPts val="0"/>
              </a:spcBef>
              <a:buFont typeface="Arial" panose="020B0604020202020204" pitchFamily="34" charset="0"/>
              <a:buChar char="‒"/>
              <a:defRPr sz="1600" kern="1200" spc="3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GB" sz="2000" b="1">
                <a:solidFill>
                  <a:srgbClr val="FF0000"/>
                </a:solidFill>
              </a:rPr>
              <a:t>https://fis.rub.de/klima/satelliten-messen-co2</a:t>
            </a:r>
            <a:endParaRPr lang="de-DE" sz="2000" b="1" spc="-1" dirty="0">
              <a:solidFill>
                <a:srgbClr val="FF0000"/>
              </a:solidFill>
              <a:ea typeface="DejaVu Sans"/>
            </a:endParaRPr>
          </a:p>
        </p:txBody>
      </p:sp>
    </p:spTree>
    <p:extLst>
      <p:ext uri="{BB962C8B-B14F-4D97-AF65-F5344CB8AC3E}">
        <p14:creationId xmlns:p14="http://schemas.microsoft.com/office/powerpoint/2010/main" val="190464472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Inhaltsplatzhalter 2">
            <a:extLst>
              <a:ext uri="{FF2B5EF4-FFF2-40B4-BE49-F238E27FC236}">
                <a16:creationId xmlns:a16="http://schemas.microsoft.com/office/drawing/2014/main" id="{F23CD3FA-9027-451A-A295-D562D93D638F}"/>
              </a:ext>
            </a:extLst>
          </p:cNvPr>
          <p:cNvSpPr txBox="1">
            <a:spLocks/>
          </p:cNvSpPr>
          <p:nvPr/>
        </p:nvSpPr>
        <p:spPr bwMode="gray">
          <a:xfrm>
            <a:off x="767407" y="980728"/>
            <a:ext cx="11233248" cy="1308050"/>
          </a:xfrm>
          <a:prstGeom prst="rect">
            <a:avLst/>
          </a:prstGeom>
        </p:spPr>
        <p:txBody>
          <a:bodyPr vert="horz" lIns="0" tIns="0" rIns="0" bIns="0" rtlCol="0" anchor="t" anchorCtr="0">
            <a:spAutoFit/>
          </a:bodyPr>
          <a:lstStyle>
            <a:lvl1pPr marL="266700" indent="-266700" algn="l" defTabSz="914400" rtl="0" eaLnBrk="1" latinLnBrk="0" hangingPunct="1">
              <a:lnSpc>
                <a:spcPct val="114000"/>
              </a:lnSpc>
              <a:spcBef>
                <a:spcPts val="0"/>
              </a:spcBef>
              <a:buFont typeface="Wingdings 3" panose="05040102010807070707" pitchFamily="18" charset="2"/>
              <a:buChar char=""/>
              <a:defRPr sz="1600" kern="1200" spc="30" baseline="0">
                <a:solidFill>
                  <a:schemeClr val="tx1"/>
                </a:solidFill>
                <a:latin typeface="+mn-lt"/>
                <a:ea typeface="+mn-ea"/>
                <a:cs typeface="+mn-cs"/>
              </a:defRPr>
            </a:lvl1pPr>
            <a:lvl2pPr marL="808038" indent="-268288" algn="l" defTabSz="914400" rtl="0" eaLnBrk="1" latinLnBrk="0" hangingPunct="1">
              <a:lnSpc>
                <a:spcPct val="114000"/>
              </a:lnSpc>
              <a:spcBef>
                <a:spcPts val="0"/>
              </a:spcBef>
              <a:buFont typeface="Arial" panose="020B0604020202020204" pitchFamily="34" charset="0"/>
              <a:buChar char="‒"/>
              <a:defRPr sz="1600" kern="1200" spc="30" baseline="0">
                <a:solidFill>
                  <a:schemeClr val="tx1"/>
                </a:solidFill>
                <a:latin typeface="+mn-lt"/>
                <a:ea typeface="+mn-ea"/>
                <a:cs typeface="+mn-cs"/>
              </a:defRPr>
            </a:lvl2pPr>
            <a:lvl3pPr marL="1341438" indent="-266700" algn="l" defTabSz="914400" rtl="0" eaLnBrk="1" latinLnBrk="0" hangingPunct="1">
              <a:lnSpc>
                <a:spcPct val="114000"/>
              </a:lnSpc>
              <a:spcBef>
                <a:spcPts val="0"/>
              </a:spcBef>
              <a:buFont typeface="Arial" panose="020B0604020202020204" pitchFamily="34" charset="0"/>
              <a:buChar char="‒"/>
              <a:defRPr sz="1600" kern="1200" spc="30" baseline="0">
                <a:solidFill>
                  <a:schemeClr val="tx1"/>
                </a:solidFill>
                <a:latin typeface="+mn-lt"/>
                <a:ea typeface="+mn-ea"/>
                <a:cs typeface="+mn-cs"/>
              </a:defRPr>
            </a:lvl3pPr>
            <a:lvl4pPr marL="1882775" indent="-268288" algn="l" defTabSz="914400" rtl="0" eaLnBrk="1" latinLnBrk="0" hangingPunct="1">
              <a:lnSpc>
                <a:spcPct val="114000"/>
              </a:lnSpc>
              <a:spcBef>
                <a:spcPts val="0"/>
              </a:spcBef>
              <a:buFont typeface="Arial" panose="020B0604020202020204" pitchFamily="34" charset="0"/>
              <a:buChar char="‒"/>
              <a:defRPr sz="1600" kern="1200" spc="30" baseline="0">
                <a:solidFill>
                  <a:schemeClr val="tx1"/>
                </a:solidFill>
                <a:latin typeface="+mn-lt"/>
                <a:ea typeface="+mn-ea"/>
                <a:cs typeface="+mn-cs"/>
              </a:defRPr>
            </a:lvl4pPr>
            <a:lvl5pPr marL="2422525" indent="-266700" algn="l" defTabSz="914400" rtl="0" eaLnBrk="1" latinLnBrk="0" hangingPunct="1">
              <a:lnSpc>
                <a:spcPct val="114000"/>
              </a:lnSpc>
              <a:spcBef>
                <a:spcPts val="0"/>
              </a:spcBef>
              <a:buFont typeface="Arial" panose="020B0604020202020204" pitchFamily="34" charset="0"/>
              <a:buChar char="‒"/>
              <a:defRPr sz="1600" kern="1200" spc="3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50850" lvl="2" indent="-269875">
              <a:lnSpc>
                <a:spcPct val="100000"/>
              </a:lnSpc>
              <a:spcAft>
                <a:spcPts val="600"/>
              </a:spcAft>
              <a:buClr>
                <a:srgbClr val="000000"/>
              </a:buClr>
              <a:buFont typeface="Symbol"/>
              <a:buChar char=""/>
            </a:pPr>
            <a:r>
              <a:rPr lang="de-DE" sz="2000" spc="-1" dirty="0">
                <a:solidFill>
                  <a:srgbClr val="000000"/>
                </a:solidFill>
                <a:ea typeface="DejaVu Sans"/>
              </a:rPr>
              <a:t>CO</a:t>
            </a:r>
            <a:r>
              <a:rPr lang="de-DE" sz="2000" spc="-1" baseline="-25000" dirty="0">
                <a:solidFill>
                  <a:srgbClr val="000000"/>
                </a:solidFill>
                <a:ea typeface="DejaVu Sans"/>
              </a:rPr>
              <a:t>2</a:t>
            </a:r>
            <a:r>
              <a:rPr lang="de-DE" sz="2000" spc="-1" dirty="0">
                <a:solidFill>
                  <a:srgbClr val="000000"/>
                </a:solidFill>
                <a:ea typeface="DejaVu Sans"/>
              </a:rPr>
              <a:t> ist das wichtigste anthropogene Treibhausgas und hauptverantwortlich für den Klimawandel.</a:t>
            </a:r>
          </a:p>
          <a:p>
            <a:pPr marL="450850" lvl="2" indent="-269875">
              <a:lnSpc>
                <a:spcPct val="100000"/>
              </a:lnSpc>
              <a:spcAft>
                <a:spcPts val="1200"/>
              </a:spcAft>
              <a:buClr>
                <a:srgbClr val="000000"/>
              </a:buClr>
              <a:buFont typeface="Symbol"/>
              <a:buChar char=""/>
            </a:pPr>
            <a:r>
              <a:rPr lang="de-DE" sz="2000" spc="-1" dirty="0">
                <a:solidFill>
                  <a:srgbClr val="000000"/>
                </a:solidFill>
                <a:ea typeface="DejaVu Sans"/>
              </a:rPr>
              <a:t>Es gibt Große Unsicherheiten, wer genau wie viel CO</a:t>
            </a:r>
            <a:r>
              <a:rPr lang="de-DE" sz="2000" spc="-1" baseline="-25000" dirty="0">
                <a:solidFill>
                  <a:srgbClr val="000000"/>
                </a:solidFill>
                <a:ea typeface="DejaVu Sans"/>
              </a:rPr>
              <a:t>2</a:t>
            </a:r>
            <a:r>
              <a:rPr lang="de-DE" sz="2000" spc="-1" dirty="0">
                <a:solidFill>
                  <a:srgbClr val="000000"/>
                </a:solidFill>
                <a:ea typeface="DejaVu Sans"/>
              </a:rPr>
              <a:t> emittiert und auch wo genau wie viel CO</a:t>
            </a:r>
            <a:r>
              <a:rPr lang="de-DE" sz="2000" spc="-1" baseline="-25000" dirty="0">
                <a:solidFill>
                  <a:srgbClr val="000000"/>
                </a:solidFill>
                <a:ea typeface="DejaVu Sans"/>
              </a:rPr>
              <a:t>2</a:t>
            </a:r>
            <a:r>
              <a:rPr lang="de-DE" sz="2000" spc="-1" dirty="0">
                <a:solidFill>
                  <a:srgbClr val="000000"/>
                </a:solidFill>
                <a:ea typeface="DejaVu Sans"/>
              </a:rPr>
              <a:t> von der Biosphäre aufgenommen wird.</a:t>
            </a:r>
          </a:p>
        </p:txBody>
      </p:sp>
      <p:sp>
        <p:nvSpPr>
          <p:cNvPr id="10" name="Titel 1">
            <a:extLst>
              <a:ext uri="{FF2B5EF4-FFF2-40B4-BE49-F238E27FC236}">
                <a16:creationId xmlns:a16="http://schemas.microsoft.com/office/drawing/2014/main" id="{5DD96306-5BA8-47E6-9B52-36B154A94343}"/>
              </a:ext>
            </a:extLst>
          </p:cNvPr>
          <p:cNvSpPr txBox="1">
            <a:spLocks/>
          </p:cNvSpPr>
          <p:nvPr/>
        </p:nvSpPr>
        <p:spPr bwMode="gray">
          <a:xfrm>
            <a:off x="767408" y="116632"/>
            <a:ext cx="11233248" cy="864096"/>
          </a:xfrm>
          <a:prstGeom prst="rect">
            <a:avLst/>
          </a:prstGeom>
        </p:spPr>
        <p:txBody>
          <a:bodyPr vert="horz" lIns="360000" tIns="0" rIns="360000" bIns="0" rtlCol="0" anchor="ctr" anchorCtr="0">
            <a:noAutofit/>
          </a:bodyPr>
          <a:lstStyle>
            <a:lvl1pPr algn="l" defTabSz="914400" rtl="0" eaLnBrk="1" latinLnBrk="0" hangingPunct="1">
              <a:lnSpc>
                <a:spcPct val="90000"/>
              </a:lnSpc>
              <a:spcBef>
                <a:spcPct val="0"/>
              </a:spcBef>
              <a:buNone/>
              <a:defRPr sz="3600" kern="1200" spc="50" baseline="0">
                <a:solidFill>
                  <a:schemeClr val="tx1"/>
                </a:solidFill>
                <a:latin typeface="+mj-lt"/>
                <a:ea typeface="+mj-ea"/>
                <a:cs typeface="+mj-cs"/>
              </a:defRPr>
            </a:lvl1pPr>
          </a:lstStyle>
          <a:p>
            <a:pPr algn="ctr"/>
            <a:r>
              <a:rPr lang="de-DE"/>
              <a:t>Einleitung</a:t>
            </a:r>
            <a:endParaRPr lang="de-DE" dirty="0"/>
          </a:p>
        </p:txBody>
      </p:sp>
      <p:pic>
        <p:nvPicPr>
          <p:cNvPr id="13" name="Grafik 12">
            <a:extLst>
              <a:ext uri="{FF2B5EF4-FFF2-40B4-BE49-F238E27FC236}">
                <a16:creationId xmlns:a16="http://schemas.microsoft.com/office/drawing/2014/main" id="{68843DEE-4AC9-48CD-AC6E-BC10A59F2329}"/>
              </a:ext>
            </a:extLst>
          </p:cNvPr>
          <p:cNvPicPr>
            <a:picLocks noChangeAspect="1"/>
          </p:cNvPicPr>
          <p:nvPr/>
        </p:nvPicPr>
        <p:blipFill rotWithShape="1">
          <a:blip r:embed="rId3"/>
          <a:srcRect l="6156" t="13458" r="911" b="638"/>
          <a:stretch/>
        </p:blipFill>
        <p:spPr>
          <a:xfrm>
            <a:off x="6672064" y="2343911"/>
            <a:ext cx="5410745" cy="3965409"/>
          </a:xfrm>
          <a:prstGeom prst="rect">
            <a:avLst/>
          </a:prstGeom>
          <a:ln w="6350">
            <a:solidFill>
              <a:schemeClr val="tx1"/>
            </a:solidFill>
          </a:ln>
          <a:effectLst>
            <a:outerShdw blurRad="50800" dist="38100" dir="5400000" algn="t" rotWithShape="0">
              <a:prstClr val="black">
                <a:alpha val="40000"/>
              </a:prstClr>
            </a:outerShdw>
          </a:effectLst>
        </p:spPr>
      </p:pic>
      <p:sp>
        <p:nvSpPr>
          <p:cNvPr id="14" name="Inhaltsplatzhalter 2">
            <a:extLst>
              <a:ext uri="{FF2B5EF4-FFF2-40B4-BE49-F238E27FC236}">
                <a16:creationId xmlns:a16="http://schemas.microsoft.com/office/drawing/2014/main" id="{6517872E-29F2-4360-9065-AE8E9B8622FC}"/>
              </a:ext>
            </a:extLst>
          </p:cNvPr>
          <p:cNvSpPr txBox="1">
            <a:spLocks/>
          </p:cNvSpPr>
          <p:nvPr/>
        </p:nvSpPr>
        <p:spPr bwMode="gray">
          <a:xfrm>
            <a:off x="767407" y="2420888"/>
            <a:ext cx="5904657" cy="4308872"/>
          </a:xfrm>
          <a:prstGeom prst="rect">
            <a:avLst/>
          </a:prstGeom>
        </p:spPr>
        <p:txBody>
          <a:bodyPr vert="horz" wrap="square" lIns="0" tIns="0" rIns="0" bIns="0" rtlCol="0" anchor="t" anchorCtr="0">
            <a:spAutoFit/>
          </a:bodyPr>
          <a:lstStyle>
            <a:lvl1pPr marL="266700" indent="-266700" algn="l" defTabSz="914400" rtl="0" eaLnBrk="1" latinLnBrk="0" hangingPunct="1">
              <a:lnSpc>
                <a:spcPct val="114000"/>
              </a:lnSpc>
              <a:spcBef>
                <a:spcPts val="0"/>
              </a:spcBef>
              <a:buFont typeface="Wingdings 3" panose="05040102010807070707" pitchFamily="18" charset="2"/>
              <a:buChar char=""/>
              <a:defRPr sz="1600" kern="1200" spc="30" baseline="0">
                <a:solidFill>
                  <a:schemeClr val="tx1"/>
                </a:solidFill>
                <a:latin typeface="+mn-lt"/>
                <a:ea typeface="+mn-ea"/>
                <a:cs typeface="+mn-cs"/>
              </a:defRPr>
            </a:lvl1pPr>
            <a:lvl2pPr marL="808038" indent="-268288" algn="l" defTabSz="914400" rtl="0" eaLnBrk="1" latinLnBrk="0" hangingPunct="1">
              <a:lnSpc>
                <a:spcPct val="114000"/>
              </a:lnSpc>
              <a:spcBef>
                <a:spcPts val="0"/>
              </a:spcBef>
              <a:buFont typeface="Arial" panose="020B0604020202020204" pitchFamily="34" charset="0"/>
              <a:buChar char="‒"/>
              <a:defRPr sz="1600" kern="1200" spc="30" baseline="0">
                <a:solidFill>
                  <a:schemeClr val="tx1"/>
                </a:solidFill>
                <a:latin typeface="+mn-lt"/>
                <a:ea typeface="+mn-ea"/>
                <a:cs typeface="+mn-cs"/>
              </a:defRPr>
            </a:lvl2pPr>
            <a:lvl3pPr marL="1341438" indent="-266700" algn="l" defTabSz="914400" rtl="0" eaLnBrk="1" latinLnBrk="0" hangingPunct="1">
              <a:lnSpc>
                <a:spcPct val="114000"/>
              </a:lnSpc>
              <a:spcBef>
                <a:spcPts val="0"/>
              </a:spcBef>
              <a:buFont typeface="Arial" panose="020B0604020202020204" pitchFamily="34" charset="0"/>
              <a:buChar char="‒"/>
              <a:defRPr sz="1600" kern="1200" spc="30" baseline="0">
                <a:solidFill>
                  <a:schemeClr val="tx1"/>
                </a:solidFill>
                <a:latin typeface="+mn-lt"/>
                <a:ea typeface="+mn-ea"/>
                <a:cs typeface="+mn-cs"/>
              </a:defRPr>
            </a:lvl3pPr>
            <a:lvl4pPr marL="1882775" indent="-268288" algn="l" defTabSz="914400" rtl="0" eaLnBrk="1" latinLnBrk="0" hangingPunct="1">
              <a:lnSpc>
                <a:spcPct val="114000"/>
              </a:lnSpc>
              <a:spcBef>
                <a:spcPts val="0"/>
              </a:spcBef>
              <a:buFont typeface="Arial" panose="020B0604020202020204" pitchFamily="34" charset="0"/>
              <a:buChar char="‒"/>
              <a:defRPr sz="1600" kern="1200" spc="30" baseline="0">
                <a:solidFill>
                  <a:schemeClr val="tx1"/>
                </a:solidFill>
                <a:latin typeface="+mn-lt"/>
                <a:ea typeface="+mn-ea"/>
                <a:cs typeface="+mn-cs"/>
              </a:defRPr>
            </a:lvl4pPr>
            <a:lvl5pPr marL="2422525" indent="-266700" algn="l" defTabSz="914400" rtl="0" eaLnBrk="1" latinLnBrk="0" hangingPunct="1">
              <a:lnSpc>
                <a:spcPct val="114000"/>
              </a:lnSpc>
              <a:spcBef>
                <a:spcPts val="0"/>
              </a:spcBef>
              <a:buFont typeface="Arial" panose="020B0604020202020204" pitchFamily="34" charset="0"/>
              <a:buChar char="‒"/>
              <a:defRPr sz="1600" kern="1200" spc="3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50850" lvl="2" indent="-269875">
              <a:lnSpc>
                <a:spcPct val="100000"/>
              </a:lnSpc>
              <a:spcAft>
                <a:spcPts val="1200"/>
              </a:spcAft>
              <a:buClr>
                <a:srgbClr val="000000"/>
              </a:buClr>
              <a:buFont typeface="Symbol"/>
              <a:buChar char=""/>
            </a:pPr>
            <a:r>
              <a:rPr lang="de-DE" sz="2000" spc="-1" dirty="0">
                <a:solidFill>
                  <a:srgbClr val="000000"/>
                </a:solidFill>
                <a:ea typeface="DejaVu Sans"/>
              </a:rPr>
              <a:t>Satellitenmessungen der atmosphärischen CO</a:t>
            </a:r>
            <a:r>
              <a:rPr lang="de-DE" sz="2000" spc="-1" baseline="-25000" dirty="0">
                <a:solidFill>
                  <a:srgbClr val="000000"/>
                </a:solidFill>
                <a:ea typeface="DejaVu Sans"/>
              </a:rPr>
              <a:t>2</a:t>
            </a:r>
            <a:r>
              <a:rPr lang="de-DE" sz="2000" spc="-1" dirty="0">
                <a:solidFill>
                  <a:srgbClr val="000000"/>
                </a:solidFill>
                <a:ea typeface="DejaVu Sans"/>
              </a:rPr>
              <a:t> Konzentration können dazu beitragen die anthropogenen Emissionen grenzübergreifend</a:t>
            </a:r>
            <a:br>
              <a:rPr lang="de-DE" sz="2000" spc="-1" dirty="0">
                <a:solidFill>
                  <a:srgbClr val="000000"/>
                </a:solidFill>
                <a:ea typeface="DejaVu Sans"/>
              </a:rPr>
            </a:br>
            <a:r>
              <a:rPr lang="de-DE" sz="2000" spc="-1" dirty="0">
                <a:solidFill>
                  <a:srgbClr val="000000"/>
                </a:solidFill>
                <a:ea typeface="DejaVu Sans"/>
              </a:rPr>
              <a:t>zu beobachten und die Einhaltung </a:t>
            </a:r>
            <a:r>
              <a:rPr lang="de-DE" sz="2000" spc="-1" dirty="0" err="1">
                <a:solidFill>
                  <a:srgbClr val="000000"/>
                </a:solidFill>
                <a:ea typeface="DejaVu Sans"/>
              </a:rPr>
              <a:t>beschlos-sener</a:t>
            </a:r>
            <a:r>
              <a:rPr lang="de-DE" sz="2000" spc="-1" dirty="0">
                <a:solidFill>
                  <a:srgbClr val="000000"/>
                </a:solidFill>
                <a:ea typeface="DejaVu Sans"/>
              </a:rPr>
              <a:t> Emissionsminderungsmaßnahmen zu überprüfen (Klimaabkommen von Paris).</a:t>
            </a:r>
          </a:p>
          <a:p>
            <a:pPr marL="450850" lvl="2" indent="-269875">
              <a:lnSpc>
                <a:spcPct val="100000"/>
              </a:lnSpc>
              <a:spcAft>
                <a:spcPts val="1200"/>
              </a:spcAft>
              <a:buClr>
                <a:srgbClr val="000000"/>
              </a:buClr>
              <a:buFont typeface="Symbol"/>
              <a:buChar char=""/>
            </a:pPr>
            <a:r>
              <a:rPr lang="de-DE" sz="2000" spc="-1" dirty="0">
                <a:solidFill>
                  <a:srgbClr val="000000"/>
                </a:solidFill>
                <a:ea typeface="DejaVu Sans"/>
              </a:rPr>
              <a:t>Genauere Kenntnisse über die biosphärischen Kohlenstoffflüsse ermöglichen außerdem verlässlichere Klimaprognosen.</a:t>
            </a:r>
          </a:p>
          <a:p>
            <a:pPr marL="450850" lvl="2" indent="-269875">
              <a:lnSpc>
                <a:spcPct val="100000"/>
              </a:lnSpc>
              <a:spcAft>
                <a:spcPts val="1200"/>
              </a:spcAft>
              <a:buClr>
                <a:srgbClr val="000000"/>
              </a:buClr>
              <a:buFont typeface="Symbol"/>
              <a:buChar char=""/>
            </a:pPr>
            <a:r>
              <a:rPr lang="de-DE" sz="2000" spc="-1" dirty="0">
                <a:solidFill>
                  <a:srgbClr val="000000"/>
                </a:solidFill>
                <a:ea typeface="DejaVu Sans"/>
              </a:rPr>
              <a:t>Satellitenmessungen nach dem in diesem Vortrag beschriebenen Messprinzip wurden erstmals Ende 2002 mit dem SCIAMACHY Instrument möglich.</a:t>
            </a:r>
          </a:p>
        </p:txBody>
      </p:sp>
      <p:sp>
        <p:nvSpPr>
          <p:cNvPr id="15" name="Textfeld 14">
            <a:extLst>
              <a:ext uri="{FF2B5EF4-FFF2-40B4-BE49-F238E27FC236}">
                <a16:creationId xmlns:a16="http://schemas.microsoft.com/office/drawing/2014/main" id="{B3CD1670-1030-4B66-85FE-8C2A7EC0E73D}"/>
              </a:ext>
            </a:extLst>
          </p:cNvPr>
          <p:cNvSpPr txBox="1"/>
          <p:nvPr/>
        </p:nvSpPr>
        <p:spPr>
          <a:xfrm>
            <a:off x="6672064" y="6395263"/>
            <a:ext cx="5410745" cy="92333"/>
          </a:xfrm>
          <a:prstGeom prst="rect">
            <a:avLst/>
          </a:prstGeom>
          <a:noFill/>
        </p:spPr>
        <p:txBody>
          <a:bodyPr wrap="square" lIns="0" tIns="0" rIns="0" bIns="0">
            <a:spAutoFit/>
          </a:bodyPr>
          <a:lstStyle/>
          <a:p>
            <a:r>
              <a:rPr lang="de-DE" sz="600" dirty="0"/>
              <a:t>climate.copernicus.eu/sites/default/files/custom-uploads/Indicators/ghg_concentrations/C3S_indicators_ghg_concentrations_fig2_April21_branded.pdf</a:t>
            </a:r>
          </a:p>
        </p:txBody>
      </p:sp>
    </p:spTree>
    <p:extLst>
      <p:ext uri="{BB962C8B-B14F-4D97-AF65-F5344CB8AC3E}">
        <p14:creationId xmlns:p14="http://schemas.microsoft.com/office/powerpoint/2010/main" val="78842132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el 1">
            <a:extLst>
              <a:ext uri="{FF2B5EF4-FFF2-40B4-BE49-F238E27FC236}">
                <a16:creationId xmlns:a16="http://schemas.microsoft.com/office/drawing/2014/main" id="{3C4A008D-C080-4409-908F-4B016EF0C755}"/>
              </a:ext>
            </a:extLst>
          </p:cNvPr>
          <p:cNvSpPr txBox="1">
            <a:spLocks/>
          </p:cNvSpPr>
          <p:nvPr/>
        </p:nvSpPr>
        <p:spPr bwMode="gray">
          <a:xfrm>
            <a:off x="767408" y="116632"/>
            <a:ext cx="11233248" cy="864096"/>
          </a:xfrm>
          <a:prstGeom prst="rect">
            <a:avLst/>
          </a:prstGeom>
        </p:spPr>
        <p:txBody>
          <a:bodyPr vert="horz" lIns="360000" tIns="0" rIns="360000" bIns="0" rtlCol="0" anchor="ctr" anchorCtr="0">
            <a:noAutofit/>
          </a:bodyPr>
          <a:lstStyle>
            <a:lvl1pPr algn="l" defTabSz="914400" rtl="0" eaLnBrk="1" latinLnBrk="0" hangingPunct="1">
              <a:lnSpc>
                <a:spcPct val="90000"/>
              </a:lnSpc>
              <a:spcBef>
                <a:spcPct val="0"/>
              </a:spcBef>
              <a:buNone/>
              <a:defRPr sz="3600" kern="1200" spc="50" baseline="0">
                <a:solidFill>
                  <a:schemeClr val="tx1"/>
                </a:solidFill>
                <a:latin typeface="+mj-lt"/>
                <a:ea typeface="+mj-ea"/>
                <a:cs typeface="+mj-cs"/>
              </a:defRPr>
            </a:lvl1pPr>
          </a:lstStyle>
          <a:p>
            <a:pPr algn="ctr"/>
            <a:r>
              <a:rPr lang="de-DE" dirty="0"/>
              <a:t>Satelliten messen Strahlung, nicht CO</a:t>
            </a:r>
            <a:r>
              <a:rPr lang="de-DE" baseline="-25000" dirty="0"/>
              <a:t>2</a:t>
            </a:r>
          </a:p>
        </p:txBody>
      </p:sp>
      <p:sp>
        <p:nvSpPr>
          <p:cNvPr id="5" name="Inhaltsplatzhalter 2">
            <a:extLst>
              <a:ext uri="{FF2B5EF4-FFF2-40B4-BE49-F238E27FC236}">
                <a16:creationId xmlns:a16="http://schemas.microsoft.com/office/drawing/2014/main" id="{F23CD3FA-9027-451A-A295-D562D93D638F}"/>
              </a:ext>
            </a:extLst>
          </p:cNvPr>
          <p:cNvSpPr txBox="1">
            <a:spLocks/>
          </p:cNvSpPr>
          <p:nvPr/>
        </p:nvSpPr>
        <p:spPr bwMode="gray">
          <a:xfrm>
            <a:off x="767408" y="1012086"/>
            <a:ext cx="11233248" cy="1912858"/>
          </a:xfrm>
          <a:prstGeom prst="rect">
            <a:avLst/>
          </a:prstGeom>
        </p:spPr>
        <p:txBody>
          <a:bodyPr vert="horz" lIns="0" tIns="0" rIns="0" bIns="0" rtlCol="0" anchor="t" anchorCtr="0">
            <a:noAutofit/>
          </a:bodyPr>
          <a:lstStyle>
            <a:lvl1pPr marL="266700" indent="-266700" algn="l" defTabSz="914400" rtl="0" eaLnBrk="1" latinLnBrk="0" hangingPunct="1">
              <a:lnSpc>
                <a:spcPct val="114000"/>
              </a:lnSpc>
              <a:spcBef>
                <a:spcPts val="0"/>
              </a:spcBef>
              <a:buFont typeface="Wingdings 3" panose="05040102010807070707" pitchFamily="18" charset="2"/>
              <a:buChar char=""/>
              <a:defRPr sz="1600" kern="1200" spc="30" baseline="0">
                <a:solidFill>
                  <a:schemeClr val="tx1"/>
                </a:solidFill>
                <a:latin typeface="+mn-lt"/>
                <a:ea typeface="+mn-ea"/>
                <a:cs typeface="+mn-cs"/>
              </a:defRPr>
            </a:lvl1pPr>
            <a:lvl2pPr marL="808038" indent="-268288" algn="l" defTabSz="914400" rtl="0" eaLnBrk="1" latinLnBrk="0" hangingPunct="1">
              <a:lnSpc>
                <a:spcPct val="114000"/>
              </a:lnSpc>
              <a:spcBef>
                <a:spcPts val="0"/>
              </a:spcBef>
              <a:buFont typeface="Arial" panose="020B0604020202020204" pitchFamily="34" charset="0"/>
              <a:buChar char="‒"/>
              <a:defRPr sz="1600" kern="1200" spc="30" baseline="0">
                <a:solidFill>
                  <a:schemeClr val="tx1"/>
                </a:solidFill>
                <a:latin typeface="+mn-lt"/>
                <a:ea typeface="+mn-ea"/>
                <a:cs typeface="+mn-cs"/>
              </a:defRPr>
            </a:lvl2pPr>
            <a:lvl3pPr marL="1341438" indent="-266700" algn="l" defTabSz="914400" rtl="0" eaLnBrk="1" latinLnBrk="0" hangingPunct="1">
              <a:lnSpc>
                <a:spcPct val="114000"/>
              </a:lnSpc>
              <a:spcBef>
                <a:spcPts val="0"/>
              </a:spcBef>
              <a:buFont typeface="Arial" panose="020B0604020202020204" pitchFamily="34" charset="0"/>
              <a:buChar char="‒"/>
              <a:defRPr sz="1600" kern="1200" spc="30" baseline="0">
                <a:solidFill>
                  <a:schemeClr val="tx1"/>
                </a:solidFill>
                <a:latin typeface="+mn-lt"/>
                <a:ea typeface="+mn-ea"/>
                <a:cs typeface="+mn-cs"/>
              </a:defRPr>
            </a:lvl3pPr>
            <a:lvl4pPr marL="1882775" indent="-268288" algn="l" defTabSz="914400" rtl="0" eaLnBrk="1" latinLnBrk="0" hangingPunct="1">
              <a:lnSpc>
                <a:spcPct val="114000"/>
              </a:lnSpc>
              <a:spcBef>
                <a:spcPts val="0"/>
              </a:spcBef>
              <a:buFont typeface="Arial" panose="020B0604020202020204" pitchFamily="34" charset="0"/>
              <a:buChar char="‒"/>
              <a:defRPr sz="1600" kern="1200" spc="30" baseline="0">
                <a:solidFill>
                  <a:schemeClr val="tx1"/>
                </a:solidFill>
                <a:latin typeface="+mn-lt"/>
                <a:ea typeface="+mn-ea"/>
                <a:cs typeface="+mn-cs"/>
              </a:defRPr>
            </a:lvl4pPr>
            <a:lvl5pPr marL="2422525" indent="-266700" algn="l" defTabSz="914400" rtl="0" eaLnBrk="1" latinLnBrk="0" hangingPunct="1">
              <a:lnSpc>
                <a:spcPct val="114000"/>
              </a:lnSpc>
              <a:spcBef>
                <a:spcPts val="0"/>
              </a:spcBef>
              <a:buFont typeface="Arial" panose="020B0604020202020204" pitchFamily="34" charset="0"/>
              <a:buChar char="‒"/>
              <a:defRPr sz="1600" kern="1200" spc="3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50850" lvl="2" indent="-269875">
              <a:lnSpc>
                <a:spcPct val="100000"/>
              </a:lnSpc>
              <a:spcAft>
                <a:spcPts val="1200"/>
              </a:spcAft>
              <a:buClr>
                <a:srgbClr val="000000"/>
              </a:buClr>
              <a:buFont typeface="Symbol"/>
              <a:buChar char=""/>
            </a:pPr>
            <a:r>
              <a:rPr lang="de-DE" sz="2400" spc="-1" dirty="0">
                <a:solidFill>
                  <a:srgbClr val="000000"/>
                </a:solidFill>
                <a:ea typeface="DejaVu Sans"/>
              </a:rPr>
              <a:t>Satelliten verrichten ihre Arbeit im Weltall außerhalb der Erdatmosphäre.</a:t>
            </a:r>
          </a:p>
          <a:p>
            <a:pPr marL="450850" lvl="2" indent="-269875">
              <a:lnSpc>
                <a:spcPct val="100000"/>
              </a:lnSpc>
              <a:spcAft>
                <a:spcPts val="1200"/>
              </a:spcAft>
              <a:buClr>
                <a:srgbClr val="000000"/>
              </a:buClr>
              <a:buFont typeface="Symbol"/>
              <a:buChar char=""/>
            </a:pPr>
            <a:r>
              <a:rPr lang="de-DE" sz="2400" spc="-1" dirty="0">
                <a:solidFill>
                  <a:srgbClr val="000000"/>
                </a:solidFill>
                <a:ea typeface="DejaVu Sans"/>
              </a:rPr>
              <a:t>Deshalb messen Satelliteninstrumente in den allermeisten Fällen nicht direkt die physikalische Größe, über die sie etwas in Erfahrung bringen sollen, sondern Strahlung.</a:t>
            </a:r>
          </a:p>
        </p:txBody>
      </p:sp>
      <p:pic>
        <p:nvPicPr>
          <p:cNvPr id="3" name="Grafik 2">
            <a:extLst>
              <a:ext uri="{FF2B5EF4-FFF2-40B4-BE49-F238E27FC236}">
                <a16:creationId xmlns:a16="http://schemas.microsoft.com/office/drawing/2014/main" id="{63391D59-5B25-44C5-8DBD-AB78ACCB8E95}"/>
              </a:ext>
            </a:extLst>
          </p:cNvPr>
          <p:cNvPicPr>
            <a:picLocks noChangeAspect="1"/>
          </p:cNvPicPr>
          <p:nvPr/>
        </p:nvPicPr>
        <p:blipFill>
          <a:blip r:embed="rId3"/>
          <a:stretch>
            <a:fillRect/>
          </a:stretch>
        </p:blipFill>
        <p:spPr>
          <a:xfrm>
            <a:off x="5217598" y="2564904"/>
            <a:ext cx="6783058" cy="3816424"/>
          </a:xfrm>
          <a:prstGeom prst="rect">
            <a:avLst/>
          </a:prstGeom>
          <a:ln w="6350">
            <a:solidFill>
              <a:schemeClr val="tx1"/>
            </a:solidFill>
          </a:ln>
          <a:effectLst>
            <a:outerShdw blurRad="50800" dist="38100" dir="5400000" algn="t" rotWithShape="0">
              <a:prstClr val="black">
                <a:alpha val="40000"/>
              </a:prstClr>
            </a:outerShdw>
          </a:effectLst>
        </p:spPr>
      </p:pic>
      <p:sp>
        <p:nvSpPr>
          <p:cNvPr id="9" name="Inhaltsplatzhalter 2">
            <a:extLst>
              <a:ext uri="{FF2B5EF4-FFF2-40B4-BE49-F238E27FC236}">
                <a16:creationId xmlns:a16="http://schemas.microsoft.com/office/drawing/2014/main" id="{D55582E5-6BF1-4A99-BEB8-5475FA3CC30F}"/>
              </a:ext>
            </a:extLst>
          </p:cNvPr>
          <p:cNvSpPr txBox="1">
            <a:spLocks/>
          </p:cNvSpPr>
          <p:nvPr/>
        </p:nvSpPr>
        <p:spPr bwMode="gray">
          <a:xfrm>
            <a:off x="767408" y="2780928"/>
            <a:ext cx="4320480" cy="4032448"/>
          </a:xfrm>
          <a:prstGeom prst="rect">
            <a:avLst/>
          </a:prstGeom>
        </p:spPr>
        <p:txBody>
          <a:bodyPr vert="horz" lIns="0" tIns="0" rIns="0" bIns="0" rtlCol="0" anchor="t" anchorCtr="0">
            <a:noAutofit/>
          </a:bodyPr>
          <a:lstStyle>
            <a:lvl1pPr marL="266700" indent="-266700" algn="l" defTabSz="914400" rtl="0" eaLnBrk="1" latinLnBrk="0" hangingPunct="1">
              <a:lnSpc>
                <a:spcPct val="114000"/>
              </a:lnSpc>
              <a:spcBef>
                <a:spcPts val="0"/>
              </a:spcBef>
              <a:buFont typeface="Wingdings 3" panose="05040102010807070707" pitchFamily="18" charset="2"/>
              <a:buChar char=""/>
              <a:defRPr sz="1600" kern="1200" spc="30" baseline="0">
                <a:solidFill>
                  <a:schemeClr val="tx1"/>
                </a:solidFill>
                <a:latin typeface="+mn-lt"/>
                <a:ea typeface="+mn-ea"/>
                <a:cs typeface="+mn-cs"/>
              </a:defRPr>
            </a:lvl1pPr>
            <a:lvl2pPr marL="808038" indent="-268288" algn="l" defTabSz="914400" rtl="0" eaLnBrk="1" latinLnBrk="0" hangingPunct="1">
              <a:lnSpc>
                <a:spcPct val="114000"/>
              </a:lnSpc>
              <a:spcBef>
                <a:spcPts val="0"/>
              </a:spcBef>
              <a:buFont typeface="Arial" panose="020B0604020202020204" pitchFamily="34" charset="0"/>
              <a:buChar char="‒"/>
              <a:defRPr sz="1600" kern="1200" spc="30" baseline="0">
                <a:solidFill>
                  <a:schemeClr val="tx1"/>
                </a:solidFill>
                <a:latin typeface="+mn-lt"/>
                <a:ea typeface="+mn-ea"/>
                <a:cs typeface="+mn-cs"/>
              </a:defRPr>
            </a:lvl2pPr>
            <a:lvl3pPr marL="1341438" indent="-266700" algn="l" defTabSz="914400" rtl="0" eaLnBrk="1" latinLnBrk="0" hangingPunct="1">
              <a:lnSpc>
                <a:spcPct val="114000"/>
              </a:lnSpc>
              <a:spcBef>
                <a:spcPts val="0"/>
              </a:spcBef>
              <a:buFont typeface="Arial" panose="020B0604020202020204" pitchFamily="34" charset="0"/>
              <a:buChar char="‒"/>
              <a:defRPr sz="1600" kern="1200" spc="30" baseline="0">
                <a:solidFill>
                  <a:schemeClr val="tx1"/>
                </a:solidFill>
                <a:latin typeface="+mn-lt"/>
                <a:ea typeface="+mn-ea"/>
                <a:cs typeface="+mn-cs"/>
              </a:defRPr>
            </a:lvl3pPr>
            <a:lvl4pPr marL="1882775" indent="-268288" algn="l" defTabSz="914400" rtl="0" eaLnBrk="1" latinLnBrk="0" hangingPunct="1">
              <a:lnSpc>
                <a:spcPct val="114000"/>
              </a:lnSpc>
              <a:spcBef>
                <a:spcPts val="0"/>
              </a:spcBef>
              <a:buFont typeface="Arial" panose="020B0604020202020204" pitchFamily="34" charset="0"/>
              <a:buChar char="‒"/>
              <a:defRPr sz="1600" kern="1200" spc="30" baseline="0">
                <a:solidFill>
                  <a:schemeClr val="tx1"/>
                </a:solidFill>
                <a:latin typeface="+mn-lt"/>
                <a:ea typeface="+mn-ea"/>
                <a:cs typeface="+mn-cs"/>
              </a:defRPr>
            </a:lvl4pPr>
            <a:lvl5pPr marL="2422525" indent="-266700" algn="l" defTabSz="914400" rtl="0" eaLnBrk="1" latinLnBrk="0" hangingPunct="1">
              <a:lnSpc>
                <a:spcPct val="114000"/>
              </a:lnSpc>
              <a:spcBef>
                <a:spcPts val="0"/>
              </a:spcBef>
              <a:buFont typeface="Arial" panose="020B0604020202020204" pitchFamily="34" charset="0"/>
              <a:buChar char="‒"/>
              <a:defRPr sz="1600" kern="1200" spc="3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50850" lvl="2" indent="-269875">
              <a:lnSpc>
                <a:spcPct val="100000"/>
              </a:lnSpc>
              <a:spcAft>
                <a:spcPts val="1200"/>
              </a:spcAft>
              <a:buClr>
                <a:srgbClr val="000000"/>
              </a:buClr>
              <a:buFont typeface="Symbol"/>
              <a:buChar char=""/>
            </a:pPr>
            <a:r>
              <a:rPr lang="de-DE" sz="2400" spc="-1" dirty="0">
                <a:solidFill>
                  <a:srgbClr val="000000"/>
                </a:solidFill>
                <a:ea typeface="DejaVu Sans"/>
              </a:rPr>
              <a:t>Im Fall von CO</a:t>
            </a:r>
            <a:r>
              <a:rPr lang="de-DE" sz="2400" spc="-1" baseline="-25000" dirty="0">
                <a:solidFill>
                  <a:srgbClr val="000000"/>
                </a:solidFill>
                <a:ea typeface="DejaVu Sans"/>
              </a:rPr>
              <a:t>2</a:t>
            </a:r>
            <a:r>
              <a:rPr lang="de-DE" sz="2400" spc="-1" dirty="0">
                <a:solidFill>
                  <a:srgbClr val="000000"/>
                </a:solidFill>
                <a:ea typeface="DejaVu Sans"/>
              </a:rPr>
              <a:t>-Messungen mit den derzeit genausten Satelliteninstrumenten, handelt es sich dabei um Sonnenlicht.</a:t>
            </a:r>
          </a:p>
          <a:p>
            <a:pPr marL="450850" lvl="2" indent="-269875">
              <a:lnSpc>
                <a:spcPct val="100000"/>
              </a:lnSpc>
              <a:spcAft>
                <a:spcPts val="1200"/>
              </a:spcAft>
              <a:buClr>
                <a:srgbClr val="000000"/>
              </a:buClr>
              <a:buFont typeface="Symbol"/>
              <a:buChar char=""/>
            </a:pPr>
            <a:r>
              <a:rPr lang="de-DE" sz="2400" spc="-1" dirty="0">
                <a:solidFill>
                  <a:srgbClr val="000000"/>
                </a:solidFill>
                <a:ea typeface="DejaVu Sans"/>
              </a:rPr>
              <a:t>Auf dem Weg zum Satelliten durchstrahlt dieses die Atmosphäre und wird am Erdboden (oder in der Atmosphäre) reflektiert.</a:t>
            </a:r>
          </a:p>
        </p:txBody>
      </p:sp>
      <p:sp>
        <p:nvSpPr>
          <p:cNvPr id="10" name="Textfeld 9">
            <a:extLst>
              <a:ext uri="{FF2B5EF4-FFF2-40B4-BE49-F238E27FC236}">
                <a16:creationId xmlns:a16="http://schemas.microsoft.com/office/drawing/2014/main" id="{551B5214-E37B-480E-8C04-943EEA33F49B}"/>
              </a:ext>
            </a:extLst>
          </p:cNvPr>
          <p:cNvSpPr txBox="1"/>
          <p:nvPr/>
        </p:nvSpPr>
        <p:spPr>
          <a:xfrm>
            <a:off x="5217598" y="6453336"/>
            <a:ext cx="5112568" cy="184666"/>
          </a:xfrm>
          <a:prstGeom prst="rect">
            <a:avLst/>
          </a:prstGeom>
          <a:noFill/>
        </p:spPr>
        <p:txBody>
          <a:bodyPr wrap="square" lIns="0" tIns="0" rIns="0" bIns="0">
            <a:spAutoFit/>
          </a:bodyPr>
          <a:lstStyle/>
          <a:p>
            <a:r>
              <a:rPr lang="de-DE" sz="600" dirty="0"/>
              <a:t>Satellit und Hintergrund: https://de.m.wikipedia.org/wiki/Datei:Orbiting_Carbon_Observatory-2_artist_rendering_%28PIA18374%29.jpg</a:t>
            </a:r>
            <a:br>
              <a:rPr lang="de-DE" sz="600" dirty="0"/>
            </a:br>
            <a:r>
              <a:rPr lang="de-DE" sz="600" dirty="0"/>
              <a:t>CO2-Moleküle: https://commons.wikimedia.org/wiki/File:Carbon_dioxide_3D_ball.png</a:t>
            </a:r>
          </a:p>
        </p:txBody>
      </p:sp>
    </p:spTree>
    <p:extLst>
      <p:ext uri="{BB962C8B-B14F-4D97-AF65-F5344CB8AC3E}">
        <p14:creationId xmlns:p14="http://schemas.microsoft.com/office/powerpoint/2010/main" val="236381700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Grafik 13">
            <a:extLst>
              <a:ext uri="{FF2B5EF4-FFF2-40B4-BE49-F238E27FC236}">
                <a16:creationId xmlns:a16="http://schemas.microsoft.com/office/drawing/2014/main" id="{3350204F-9CD5-43D5-91E4-E85DAC6AE703}"/>
              </a:ext>
            </a:extLst>
          </p:cNvPr>
          <p:cNvPicPr>
            <a:picLocks noChangeAspect="1"/>
          </p:cNvPicPr>
          <p:nvPr/>
        </p:nvPicPr>
        <p:blipFill>
          <a:blip r:embed="rId3"/>
          <a:stretch>
            <a:fillRect/>
          </a:stretch>
        </p:blipFill>
        <p:spPr>
          <a:xfrm>
            <a:off x="6528048" y="3789040"/>
            <a:ext cx="4810906" cy="3012436"/>
          </a:xfrm>
          <a:prstGeom prst="rect">
            <a:avLst/>
          </a:prstGeom>
          <a:ln w="6350">
            <a:solidFill>
              <a:schemeClr val="tx1"/>
            </a:solidFill>
          </a:ln>
          <a:effectLst>
            <a:outerShdw blurRad="50800" dist="38100" dir="5400000" algn="t" rotWithShape="0">
              <a:prstClr val="black">
                <a:alpha val="40000"/>
              </a:prstClr>
            </a:outerShdw>
          </a:effectLst>
        </p:spPr>
      </p:pic>
      <p:sp>
        <p:nvSpPr>
          <p:cNvPr id="6" name="Titel 1">
            <a:extLst>
              <a:ext uri="{FF2B5EF4-FFF2-40B4-BE49-F238E27FC236}">
                <a16:creationId xmlns:a16="http://schemas.microsoft.com/office/drawing/2014/main" id="{3C4A008D-C080-4409-908F-4B016EF0C755}"/>
              </a:ext>
            </a:extLst>
          </p:cNvPr>
          <p:cNvSpPr txBox="1">
            <a:spLocks/>
          </p:cNvSpPr>
          <p:nvPr/>
        </p:nvSpPr>
        <p:spPr bwMode="gray">
          <a:xfrm>
            <a:off x="767408" y="116632"/>
            <a:ext cx="11233248" cy="864096"/>
          </a:xfrm>
          <a:prstGeom prst="rect">
            <a:avLst/>
          </a:prstGeom>
        </p:spPr>
        <p:txBody>
          <a:bodyPr vert="horz" lIns="360000" tIns="0" rIns="360000" bIns="0" rtlCol="0" anchor="ctr" anchorCtr="0">
            <a:noAutofit/>
          </a:bodyPr>
          <a:lstStyle>
            <a:lvl1pPr algn="l" defTabSz="914400" rtl="0" eaLnBrk="1" latinLnBrk="0" hangingPunct="1">
              <a:lnSpc>
                <a:spcPct val="90000"/>
              </a:lnSpc>
              <a:spcBef>
                <a:spcPct val="0"/>
              </a:spcBef>
              <a:buNone/>
              <a:defRPr sz="3600" kern="1200" spc="50" baseline="0">
                <a:solidFill>
                  <a:schemeClr val="tx1"/>
                </a:solidFill>
                <a:latin typeface="+mj-lt"/>
                <a:ea typeface="+mj-ea"/>
                <a:cs typeface="+mj-cs"/>
              </a:defRPr>
            </a:lvl1pPr>
          </a:lstStyle>
          <a:p>
            <a:pPr algn="ctr"/>
            <a:r>
              <a:rPr lang="de-DE" dirty="0"/>
              <a:t>Dunkle Linien im Sonnenlicht</a:t>
            </a:r>
          </a:p>
        </p:txBody>
      </p:sp>
      <p:sp>
        <p:nvSpPr>
          <p:cNvPr id="5" name="Inhaltsplatzhalter 2">
            <a:extLst>
              <a:ext uri="{FF2B5EF4-FFF2-40B4-BE49-F238E27FC236}">
                <a16:creationId xmlns:a16="http://schemas.microsoft.com/office/drawing/2014/main" id="{F23CD3FA-9027-451A-A295-D562D93D638F}"/>
              </a:ext>
            </a:extLst>
          </p:cNvPr>
          <p:cNvSpPr txBox="1">
            <a:spLocks/>
          </p:cNvSpPr>
          <p:nvPr/>
        </p:nvSpPr>
        <p:spPr bwMode="gray">
          <a:xfrm>
            <a:off x="767408" y="1012086"/>
            <a:ext cx="11233248" cy="2920970"/>
          </a:xfrm>
          <a:prstGeom prst="rect">
            <a:avLst/>
          </a:prstGeom>
        </p:spPr>
        <p:txBody>
          <a:bodyPr vert="horz" lIns="0" tIns="0" rIns="0" bIns="0" rtlCol="0" anchor="t" anchorCtr="0">
            <a:noAutofit/>
          </a:bodyPr>
          <a:lstStyle>
            <a:lvl1pPr marL="266700" indent="-266700" algn="l" defTabSz="914400" rtl="0" eaLnBrk="1" latinLnBrk="0" hangingPunct="1">
              <a:lnSpc>
                <a:spcPct val="114000"/>
              </a:lnSpc>
              <a:spcBef>
                <a:spcPts val="0"/>
              </a:spcBef>
              <a:buFont typeface="Wingdings 3" panose="05040102010807070707" pitchFamily="18" charset="2"/>
              <a:buChar char=""/>
              <a:defRPr sz="1600" kern="1200" spc="30" baseline="0">
                <a:solidFill>
                  <a:schemeClr val="tx1"/>
                </a:solidFill>
                <a:latin typeface="+mn-lt"/>
                <a:ea typeface="+mn-ea"/>
                <a:cs typeface="+mn-cs"/>
              </a:defRPr>
            </a:lvl1pPr>
            <a:lvl2pPr marL="808038" indent="-268288" algn="l" defTabSz="914400" rtl="0" eaLnBrk="1" latinLnBrk="0" hangingPunct="1">
              <a:lnSpc>
                <a:spcPct val="114000"/>
              </a:lnSpc>
              <a:spcBef>
                <a:spcPts val="0"/>
              </a:spcBef>
              <a:buFont typeface="Arial" panose="020B0604020202020204" pitchFamily="34" charset="0"/>
              <a:buChar char="‒"/>
              <a:defRPr sz="1600" kern="1200" spc="30" baseline="0">
                <a:solidFill>
                  <a:schemeClr val="tx1"/>
                </a:solidFill>
                <a:latin typeface="+mn-lt"/>
                <a:ea typeface="+mn-ea"/>
                <a:cs typeface="+mn-cs"/>
              </a:defRPr>
            </a:lvl2pPr>
            <a:lvl3pPr marL="1341438" indent="-266700" algn="l" defTabSz="914400" rtl="0" eaLnBrk="1" latinLnBrk="0" hangingPunct="1">
              <a:lnSpc>
                <a:spcPct val="114000"/>
              </a:lnSpc>
              <a:spcBef>
                <a:spcPts val="0"/>
              </a:spcBef>
              <a:buFont typeface="Arial" panose="020B0604020202020204" pitchFamily="34" charset="0"/>
              <a:buChar char="‒"/>
              <a:defRPr sz="1600" kern="1200" spc="30" baseline="0">
                <a:solidFill>
                  <a:schemeClr val="tx1"/>
                </a:solidFill>
                <a:latin typeface="+mn-lt"/>
                <a:ea typeface="+mn-ea"/>
                <a:cs typeface="+mn-cs"/>
              </a:defRPr>
            </a:lvl3pPr>
            <a:lvl4pPr marL="1882775" indent="-268288" algn="l" defTabSz="914400" rtl="0" eaLnBrk="1" latinLnBrk="0" hangingPunct="1">
              <a:lnSpc>
                <a:spcPct val="114000"/>
              </a:lnSpc>
              <a:spcBef>
                <a:spcPts val="0"/>
              </a:spcBef>
              <a:buFont typeface="Arial" panose="020B0604020202020204" pitchFamily="34" charset="0"/>
              <a:buChar char="‒"/>
              <a:defRPr sz="1600" kern="1200" spc="30" baseline="0">
                <a:solidFill>
                  <a:schemeClr val="tx1"/>
                </a:solidFill>
                <a:latin typeface="+mn-lt"/>
                <a:ea typeface="+mn-ea"/>
                <a:cs typeface="+mn-cs"/>
              </a:defRPr>
            </a:lvl4pPr>
            <a:lvl5pPr marL="2422525" indent="-266700" algn="l" defTabSz="914400" rtl="0" eaLnBrk="1" latinLnBrk="0" hangingPunct="1">
              <a:lnSpc>
                <a:spcPct val="114000"/>
              </a:lnSpc>
              <a:spcBef>
                <a:spcPts val="0"/>
              </a:spcBef>
              <a:buFont typeface="Arial" panose="020B0604020202020204" pitchFamily="34" charset="0"/>
              <a:buChar char="‒"/>
              <a:defRPr sz="1600" kern="1200" spc="3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50850" lvl="2" indent="-269875">
              <a:lnSpc>
                <a:spcPct val="100000"/>
              </a:lnSpc>
              <a:spcAft>
                <a:spcPts val="600"/>
              </a:spcAft>
              <a:buClr>
                <a:srgbClr val="000000"/>
              </a:buClr>
              <a:buFont typeface="Symbol"/>
              <a:buChar char=""/>
            </a:pPr>
            <a:r>
              <a:rPr lang="de-DE" sz="2000" spc="-1" dirty="0">
                <a:solidFill>
                  <a:srgbClr val="000000"/>
                </a:solidFill>
                <a:ea typeface="DejaVu Sans"/>
              </a:rPr>
              <a:t>Für das menschliche Auge hat Sonnenlicht eine gelbliche Farbe.</a:t>
            </a:r>
          </a:p>
          <a:p>
            <a:pPr marL="450850" lvl="2" indent="-269875">
              <a:lnSpc>
                <a:spcPct val="100000"/>
              </a:lnSpc>
              <a:spcAft>
                <a:spcPts val="600"/>
              </a:spcAft>
              <a:buClr>
                <a:srgbClr val="000000"/>
              </a:buClr>
              <a:buFont typeface="Symbol"/>
              <a:buChar char=""/>
            </a:pPr>
            <a:r>
              <a:rPr lang="de-DE" sz="2000" spc="-1" dirty="0">
                <a:solidFill>
                  <a:srgbClr val="000000"/>
                </a:solidFill>
                <a:ea typeface="DejaVu Sans"/>
              </a:rPr>
              <a:t>Zerlegt man es jedoch z.B. mit einem Beugungsprisma oder -Gitter in seine spektralen Bestandteile, erkennt man, dass es aus vielen Farben (Wellenlängen) besteht.</a:t>
            </a:r>
          </a:p>
          <a:p>
            <a:pPr marL="450850" lvl="2" indent="-269875">
              <a:lnSpc>
                <a:spcPct val="100000"/>
              </a:lnSpc>
              <a:spcAft>
                <a:spcPts val="600"/>
              </a:spcAft>
              <a:buClr>
                <a:srgbClr val="000000"/>
              </a:buClr>
              <a:buFont typeface="Symbol"/>
              <a:buChar char=""/>
            </a:pPr>
            <a:r>
              <a:rPr lang="de-DE" sz="2000" spc="-1" dirty="0">
                <a:solidFill>
                  <a:srgbClr val="000000"/>
                </a:solidFill>
                <a:ea typeface="DejaVu Sans"/>
              </a:rPr>
              <a:t>1814 entdeckte der deutsche Physiker und Optiker Joseph von Fraunhofer dunkle Linien im Spektrum des Sonnenlichtes, die nach ihm benannten Fraunhoferlinien.</a:t>
            </a:r>
          </a:p>
          <a:p>
            <a:pPr marL="450850" lvl="2" indent="-269875">
              <a:lnSpc>
                <a:spcPct val="100000"/>
              </a:lnSpc>
              <a:spcAft>
                <a:spcPts val="600"/>
              </a:spcAft>
              <a:buClr>
                <a:srgbClr val="000000"/>
              </a:buClr>
              <a:buFont typeface="Symbol"/>
              <a:buChar char=""/>
            </a:pPr>
            <a:r>
              <a:rPr lang="de-DE" sz="2000" spc="-1" dirty="0">
                <a:solidFill>
                  <a:srgbClr val="000000"/>
                </a:solidFill>
                <a:ea typeface="DejaVu Sans"/>
              </a:rPr>
              <a:t>Später fand man heraus, dass einige dieser Linien dadurch hervorgerufen werden, dass Gase in der Erdatmosphäre Teile des Sonnenlichts absorbieren, wobei die Position der Absorptionslinien spezifisch für die absorbierenden Gase sind.</a:t>
            </a:r>
          </a:p>
        </p:txBody>
      </p:sp>
      <p:pic>
        <p:nvPicPr>
          <p:cNvPr id="8" name="Grafik 7">
            <a:extLst>
              <a:ext uri="{FF2B5EF4-FFF2-40B4-BE49-F238E27FC236}">
                <a16:creationId xmlns:a16="http://schemas.microsoft.com/office/drawing/2014/main" id="{CF5328D0-F3F2-48BA-904B-73C09A51D861}"/>
              </a:ext>
            </a:extLst>
          </p:cNvPr>
          <p:cNvPicPr>
            <a:picLocks noChangeAspect="1"/>
          </p:cNvPicPr>
          <p:nvPr/>
        </p:nvPicPr>
        <p:blipFill>
          <a:blip r:embed="rId4"/>
          <a:stretch>
            <a:fillRect/>
          </a:stretch>
        </p:blipFill>
        <p:spPr>
          <a:xfrm>
            <a:off x="1501119" y="3789041"/>
            <a:ext cx="4810905" cy="3012437"/>
          </a:xfrm>
          <a:prstGeom prst="rect">
            <a:avLst/>
          </a:prstGeom>
          <a:ln w="6350">
            <a:solidFill>
              <a:schemeClr val="tx1"/>
            </a:solidFill>
          </a:ln>
          <a:effectLst>
            <a:outerShdw blurRad="50800" dist="38100" dir="5400000" algn="t" rotWithShape="0">
              <a:prstClr val="black">
                <a:alpha val="40000"/>
              </a:prstClr>
            </a:outerShdw>
          </a:effectLst>
        </p:spPr>
      </p:pic>
      <p:sp>
        <p:nvSpPr>
          <p:cNvPr id="11" name="Textfeld 10">
            <a:extLst>
              <a:ext uri="{FF2B5EF4-FFF2-40B4-BE49-F238E27FC236}">
                <a16:creationId xmlns:a16="http://schemas.microsoft.com/office/drawing/2014/main" id="{852B4382-1ED5-468E-BD89-2F7712429E2F}"/>
              </a:ext>
            </a:extLst>
          </p:cNvPr>
          <p:cNvSpPr txBox="1"/>
          <p:nvPr/>
        </p:nvSpPr>
        <p:spPr>
          <a:xfrm>
            <a:off x="1645136" y="6692157"/>
            <a:ext cx="2606594" cy="92333"/>
          </a:xfrm>
          <a:prstGeom prst="rect">
            <a:avLst/>
          </a:prstGeom>
          <a:noFill/>
        </p:spPr>
        <p:txBody>
          <a:bodyPr wrap="square" lIns="0" tIns="0" rIns="0" bIns="0">
            <a:spAutoFit/>
          </a:bodyPr>
          <a:lstStyle/>
          <a:p>
            <a:r>
              <a:rPr lang="de-DE" sz="600" dirty="0">
                <a:solidFill>
                  <a:schemeClr val="bg1"/>
                </a:solidFill>
              </a:rPr>
              <a:t>https://commons.wikimedia.org/wiki/File:Dispersive_prism.png</a:t>
            </a:r>
          </a:p>
        </p:txBody>
      </p:sp>
      <p:sp>
        <p:nvSpPr>
          <p:cNvPr id="12" name="Textfeld 11">
            <a:extLst>
              <a:ext uri="{FF2B5EF4-FFF2-40B4-BE49-F238E27FC236}">
                <a16:creationId xmlns:a16="http://schemas.microsoft.com/office/drawing/2014/main" id="{F82B7121-3E79-446D-9F77-0F608C3C549C}"/>
              </a:ext>
            </a:extLst>
          </p:cNvPr>
          <p:cNvSpPr txBox="1"/>
          <p:nvPr/>
        </p:nvSpPr>
        <p:spPr>
          <a:xfrm>
            <a:off x="6610989" y="6692158"/>
            <a:ext cx="2606594" cy="92333"/>
          </a:xfrm>
          <a:prstGeom prst="rect">
            <a:avLst/>
          </a:prstGeom>
          <a:noFill/>
        </p:spPr>
        <p:txBody>
          <a:bodyPr wrap="square" lIns="0" tIns="0" rIns="0" bIns="0">
            <a:spAutoFit/>
          </a:bodyPr>
          <a:lstStyle/>
          <a:p>
            <a:r>
              <a:rPr lang="de-DE" sz="600" dirty="0">
                <a:solidFill>
                  <a:schemeClr val="bg1"/>
                </a:solidFill>
              </a:rPr>
              <a:t>https://de.wikipedia.org/wiki/Datei:DPAG_2012_Fraunhofer.jpg</a:t>
            </a:r>
          </a:p>
        </p:txBody>
      </p:sp>
    </p:spTree>
    <p:extLst>
      <p:ext uri="{BB962C8B-B14F-4D97-AF65-F5344CB8AC3E}">
        <p14:creationId xmlns:p14="http://schemas.microsoft.com/office/powerpoint/2010/main" val="243905584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el 1">
            <a:extLst>
              <a:ext uri="{FF2B5EF4-FFF2-40B4-BE49-F238E27FC236}">
                <a16:creationId xmlns:a16="http://schemas.microsoft.com/office/drawing/2014/main" id="{3C4A008D-C080-4409-908F-4B016EF0C755}"/>
              </a:ext>
            </a:extLst>
          </p:cNvPr>
          <p:cNvSpPr txBox="1">
            <a:spLocks/>
          </p:cNvSpPr>
          <p:nvPr/>
        </p:nvSpPr>
        <p:spPr bwMode="gray">
          <a:xfrm>
            <a:off x="767408" y="116632"/>
            <a:ext cx="11233248" cy="864096"/>
          </a:xfrm>
          <a:prstGeom prst="rect">
            <a:avLst/>
          </a:prstGeom>
        </p:spPr>
        <p:txBody>
          <a:bodyPr vert="horz" lIns="360000" tIns="0" rIns="360000" bIns="0" rtlCol="0" anchor="ctr" anchorCtr="0">
            <a:noAutofit/>
          </a:bodyPr>
          <a:lstStyle>
            <a:lvl1pPr algn="l" defTabSz="914400" rtl="0" eaLnBrk="1" latinLnBrk="0" hangingPunct="1">
              <a:lnSpc>
                <a:spcPct val="90000"/>
              </a:lnSpc>
              <a:spcBef>
                <a:spcPct val="0"/>
              </a:spcBef>
              <a:buNone/>
              <a:defRPr sz="3600" kern="1200" spc="50" baseline="0">
                <a:solidFill>
                  <a:schemeClr val="tx1"/>
                </a:solidFill>
                <a:latin typeface="+mj-lt"/>
                <a:ea typeface="+mj-ea"/>
                <a:cs typeface="+mj-cs"/>
              </a:defRPr>
            </a:lvl1pPr>
          </a:lstStyle>
          <a:p>
            <a:pPr algn="ctr"/>
            <a:r>
              <a:rPr lang="de-DE" dirty="0"/>
              <a:t>Messprinzip (vereinfacht)</a:t>
            </a:r>
          </a:p>
        </p:txBody>
      </p:sp>
      <p:sp>
        <p:nvSpPr>
          <p:cNvPr id="5" name="Inhaltsplatzhalter 2">
            <a:extLst>
              <a:ext uri="{FF2B5EF4-FFF2-40B4-BE49-F238E27FC236}">
                <a16:creationId xmlns:a16="http://schemas.microsoft.com/office/drawing/2014/main" id="{F23CD3FA-9027-451A-A295-D562D93D638F}"/>
              </a:ext>
            </a:extLst>
          </p:cNvPr>
          <p:cNvSpPr txBox="1">
            <a:spLocks/>
          </p:cNvSpPr>
          <p:nvPr/>
        </p:nvSpPr>
        <p:spPr bwMode="gray">
          <a:xfrm>
            <a:off x="767408" y="908720"/>
            <a:ext cx="11233248" cy="2736304"/>
          </a:xfrm>
          <a:prstGeom prst="rect">
            <a:avLst/>
          </a:prstGeom>
        </p:spPr>
        <p:txBody>
          <a:bodyPr vert="horz" lIns="0" tIns="0" rIns="0" bIns="0" rtlCol="0" anchor="t" anchorCtr="0">
            <a:noAutofit/>
          </a:bodyPr>
          <a:lstStyle>
            <a:lvl1pPr marL="266700" indent="-266700" algn="l" defTabSz="914400" rtl="0" eaLnBrk="1" latinLnBrk="0" hangingPunct="1">
              <a:lnSpc>
                <a:spcPct val="114000"/>
              </a:lnSpc>
              <a:spcBef>
                <a:spcPts val="0"/>
              </a:spcBef>
              <a:buFont typeface="Wingdings 3" panose="05040102010807070707" pitchFamily="18" charset="2"/>
              <a:buChar char=""/>
              <a:defRPr sz="1600" kern="1200" spc="30" baseline="0">
                <a:solidFill>
                  <a:schemeClr val="tx1"/>
                </a:solidFill>
                <a:latin typeface="+mn-lt"/>
                <a:ea typeface="+mn-ea"/>
                <a:cs typeface="+mn-cs"/>
              </a:defRPr>
            </a:lvl1pPr>
            <a:lvl2pPr marL="808038" indent="-268288" algn="l" defTabSz="914400" rtl="0" eaLnBrk="1" latinLnBrk="0" hangingPunct="1">
              <a:lnSpc>
                <a:spcPct val="114000"/>
              </a:lnSpc>
              <a:spcBef>
                <a:spcPts val="0"/>
              </a:spcBef>
              <a:buFont typeface="Arial" panose="020B0604020202020204" pitchFamily="34" charset="0"/>
              <a:buChar char="‒"/>
              <a:defRPr sz="1600" kern="1200" spc="30" baseline="0">
                <a:solidFill>
                  <a:schemeClr val="tx1"/>
                </a:solidFill>
                <a:latin typeface="+mn-lt"/>
                <a:ea typeface="+mn-ea"/>
                <a:cs typeface="+mn-cs"/>
              </a:defRPr>
            </a:lvl2pPr>
            <a:lvl3pPr marL="1341438" indent="-266700" algn="l" defTabSz="914400" rtl="0" eaLnBrk="1" latinLnBrk="0" hangingPunct="1">
              <a:lnSpc>
                <a:spcPct val="114000"/>
              </a:lnSpc>
              <a:spcBef>
                <a:spcPts val="0"/>
              </a:spcBef>
              <a:buFont typeface="Arial" panose="020B0604020202020204" pitchFamily="34" charset="0"/>
              <a:buChar char="‒"/>
              <a:defRPr sz="1600" kern="1200" spc="30" baseline="0">
                <a:solidFill>
                  <a:schemeClr val="tx1"/>
                </a:solidFill>
                <a:latin typeface="+mn-lt"/>
                <a:ea typeface="+mn-ea"/>
                <a:cs typeface="+mn-cs"/>
              </a:defRPr>
            </a:lvl3pPr>
            <a:lvl4pPr marL="1882775" indent="-268288" algn="l" defTabSz="914400" rtl="0" eaLnBrk="1" latinLnBrk="0" hangingPunct="1">
              <a:lnSpc>
                <a:spcPct val="114000"/>
              </a:lnSpc>
              <a:spcBef>
                <a:spcPts val="0"/>
              </a:spcBef>
              <a:buFont typeface="Arial" panose="020B0604020202020204" pitchFamily="34" charset="0"/>
              <a:buChar char="‒"/>
              <a:defRPr sz="1600" kern="1200" spc="30" baseline="0">
                <a:solidFill>
                  <a:schemeClr val="tx1"/>
                </a:solidFill>
                <a:latin typeface="+mn-lt"/>
                <a:ea typeface="+mn-ea"/>
                <a:cs typeface="+mn-cs"/>
              </a:defRPr>
            </a:lvl4pPr>
            <a:lvl5pPr marL="2422525" indent="-266700" algn="l" defTabSz="914400" rtl="0" eaLnBrk="1" latinLnBrk="0" hangingPunct="1">
              <a:lnSpc>
                <a:spcPct val="114000"/>
              </a:lnSpc>
              <a:spcBef>
                <a:spcPts val="0"/>
              </a:spcBef>
              <a:buFont typeface="Arial" panose="020B0604020202020204" pitchFamily="34" charset="0"/>
              <a:buChar char="‒"/>
              <a:defRPr sz="1600" kern="1200" spc="3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50850" lvl="2" indent="-269875">
              <a:lnSpc>
                <a:spcPct val="100000"/>
              </a:lnSpc>
              <a:spcAft>
                <a:spcPts val="600"/>
              </a:spcAft>
              <a:buClr>
                <a:srgbClr val="000000"/>
              </a:buClr>
              <a:buFont typeface="Symbol"/>
              <a:buChar char=""/>
            </a:pPr>
            <a:r>
              <a:rPr lang="de-DE" sz="2000" spc="-1" dirty="0">
                <a:solidFill>
                  <a:srgbClr val="000000"/>
                </a:solidFill>
                <a:ea typeface="DejaVu Sans"/>
              </a:rPr>
              <a:t>Die Sonne emittiert Licht auch außerhalb des für den Menschen sichtbaren Spektralbereichs (z.B. UV oder IR).</a:t>
            </a:r>
          </a:p>
          <a:p>
            <a:pPr marL="450850" lvl="2" indent="-269875">
              <a:lnSpc>
                <a:spcPct val="100000"/>
              </a:lnSpc>
              <a:spcAft>
                <a:spcPts val="600"/>
              </a:spcAft>
              <a:buClr>
                <a:srgbClr val="000000"/>
              </a:buClr>
              <a:buFont typeface="Symbol"/>
              <a:buChar char=""/>
            </a:pPr>
            <a:r>
              <a:rPr lang="de-DE" sz="2000" spc="-1" dirty="0">
                <a:solidFill>
                  <a:srgbClr val="000000"/>
                </a:solidFill>
                <a:ea typeface="DejaVu Sans"/>
              </a:rPr>
              <a:t>Auch in diesen haben viele Gase der Erdatmosphäre Absorptionslinien.</a:t>
            </a:r>
          </a:p>
          <a:p>
            <a:pPr marL="450850" lvl="2" indent="-269875">
              <a:lnSpc>
                <a:spcPct val="100000"/>
              </a:lnSpc>
              <a:spcAft>
                <a:spcPts val="600"/>
              </a:spcAft>
              <a:buClr>
                <a:srgbClr val="000000"/>
              </a:buClr>
              <a:buFont typeface="Symbol"/>
              <a:buChar char=""/>
            </a:pPr>
            <a:r>
              <a:rPr lang="de-DE" sz="2000" spc="-1" dirty="0">
                <a:solidFill>
                  <a:srgbClr val="000000"/>
                </a:solidFill>
                <a:ea typeface="DejaVu Sans"/>
              </a:rPr>
              <a:t>NASAs OCO-2 (</a:t>
            </a:r>
            <a:r>
              <a:rPr lang="de-DE" sz="2000" i="1" spc="-1" dirty="0" err="1">
                <a:solidFill>
                  <a:srgbClr val="000000"/>
                </a:solidFill>
                <a:ea typeface="DejaVu Sans"/>
              </a:rPr>
              <a:t>Orbiting</a:t>
            </a:r>
            <a:r>
              <a:rPr lang="de-DE" sz="2000" i="1" spc="-1" dirty="0">
                <a:solidFill>
                  <a:srgbClr val="000000"/>
                </a:solidFill>
                <a:ea typeface="DejaVu Sans"/>
              </a:rPr>
              <a:t> Carbon Observatory-2</a:t>
            </a:r>
            <a:r>
              <a:rPr lang="de-DE" sz="2000" spc="-1" dirty="0">
                <a:solidFill>
                  <a:srgbClr val="000000"/>
                </a:solidFill>
                <a:ea typeface="DejaVu Sans"/>
              </a:rPr>
              <a:t>) Satellit misst das vom Erdboden und in der Atmosphäre reflektierte Sonnenlicht in drei Spektralbändern im nah-infrarot.</a:t>
            </a:r>
          </a:p>
          <a:p>
            <a:pPr marL="450850" lvl="2" indent="-269875">
              <a:lnSpc>
                <a:spcPct val="100000"/>
              </a:lnSpc>
              <a:spcAft>
                <a:spcPts val="600"/>
              </a:spcAft>
              <a:buClr>
                <a:srgbClr val="000000"/>
              </a:buClr>
              <a:buFont typeface="Symbol"/>
              <a:buChar char=""/>
            </a:pPr>
            <a:r>
              <a:rPr lang="de-DE" sz="2000" b="1" spc="-1" dirty="0">
                <a:solidFill>
                  <a:srgbClr val="C00000"/>
                </a:solidFill>
                <a:ea typeface="DejaVu Sans"/>
              </a:rPr>
              <a:t>Messprinzip (vereinfacht): </a:t>
            </a:r>
            <a:r>
              <a:rPr lang="de-DE" sz="2000" spc="-1" dirty="0">
                <a:solidFill>
                  <a:srgbClr val="000000"/>
                </a:solidFill>
                <a:ea typeface="DejaVu Sans"/>
              </a:rPr>
              <a:t>Je stärker die Auslöschung des Lichtes, bzw. je tiefer die Absorptionslinien, desto größer die Konzentration des absorbierenden Gases.</a:t>
            </a:r>
          </a:p>
        </p:txBody>
      </p:sp>
      <p:pic>
        <p:nvPicPr>
          <p:cNvPr id="16" name="Grafik 15">
            <a:extLst>
              <a:ext uri="{FF2B5EF4-FFF2-40B4-BE49-F238E27FC236}">
                <a16:creationId xmlns:a16="http://schemas.microsoft.com/office/drawing/2014/main" id="{56FCAD5A-E106-4C82-9407-A0DC58E68FFD}"/>
              </a:ext>
            </a:extLst>
          </p:cNvPr>
          <p:cNvPicPr>
            <a:picLocks noChangeAspect="1"/>
          </p:cNvPicPr>
          <p:nvPr/>
        </p:nvPicPr>
        <p:blipFill>
          <a:blip r:embed="rId3"/>
          <a:srcRect/>
          <a:stretch/>
        </p:blipFill>
        <p:spPr>
          <a:xfrm>
            <a:off x="983432" y="3400232"/>
            <a:ext cx="11127681" cy="3341134"/>
          </a:xfrm>
          <a:prstGeom prst="rect">
            <a:avLst/>
          </a:prstGeom>
          <a:ln w="6350">
            <a:solidFill>
              <a:schemeClr val="tx1"/>
            </a:solidFill>
          </a:ln>
          <a:effectLst>
            <a:outerShdw blurRad="50800" dist="38100" dir="5400000" algn="t" rotWithShape="0">
              <a:prstClr val="black">
                <a:alpha val="40000"/>
              </a:prstClr>
            </a:outerShdw>
          </a:effectLst>
        </p:spPr>
      </p:pic>
      <p:sp>
        <p:nvSpPr>
          <p:cNvPr id="17" name="Textfeld 16">
            <a:extLst>
              <a:ext uri="{FF2B5EF4-FFF2-40B4-BE49-F238E27FC236}">
                <a16:creationId xmlns:a16="http://schemas.microsoft.com/office/drawing/2014/main" id="{B13F5D68-75FF-472A-AFA3-8A610133B2E5}"/>
              </a:ext>
            </a:extLst>
          </p:cNvPr>
          <p:cNvSpPr txBox="1"/>
          <p:nvPr/>
        </p:nvSpPr>
        <p:spPr>
          <a:xfrm>
            <a:off x="7871520" y="6525344"/>
            <a:ext cx="4320480" cy="184666"/>
          </a:xfrm>
          <a:prstGeom prst="rect">
            <a:avLst/>
          </a:prstGeom>
          <a:noFill/>
        </p:spPr>
        <p:txBody>
          <a:bodyPr wrap="square" lIns="0" tIns="0" rIns="0" bIns="0">
            <a:spAutoFit/>
          </a:bodyPr>
          <a:lstStyle/>
          <a:p>
            <a:r>
              <a:rPr lang="de-DE" sz="600" dirty="0"/>
              <a:t>Beispiel einer Messung des OCO-2 Satelliten der NASA vom 11.02.2021. Links: O2-Bande. Mitte: schwache CO2-Bande. Rechts: starke CO2-Bande.Quelle der OCO-2-Daten: NASA Goddard Earth Science Data and Information Services Center</a:t>
            </a:r>
          </a:p>
        </p:txBody>
      </p:sp>
    </p:spTree>
    <p:extLst>
      <p:ext uri="{BB962C8B-B14F-4D97-AF65-F5344CB8AC3E}">
        <p14:creationId xmlns:p14="http://schemas.microsoft.com/office/powerpoint/2010/main" val="171245605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el 1">
            <a:extLst>
              <a:ext uri="{FF2B5EF4-FFF2-40B4-BE49-F238E27FC236}">
                <a16:creationId xmlns:a16="http://schemas.microsoft.com/office/drawing/2014/main" id="{3C4A008D-C080-4409-908F-4B016EF0C755}"/>
              </a:ext>
            </a:extLst>
          </p:cNvPr>
          <p:cNvSpPr txBox="1">
            <a:spLocks/>
          </p:cNvSpPr>
          <p:nvPr/>
        </p:nvSpPr>
        <p:spPr bwMode="gray">
          <a:xfrm>
            <a:off x="767408" y="116632"/>
            <a:ext cx="11233248" cy="864096"/>
          </a:xfrm>
          <a:prstGeom prst="rect">
            <a:avLst/>
          </a:prstGeom>
        </p:spPr>
        <p:txBody>
          <a:bodyPr vert="horz" lIns="360000" tIns="0" rIns="360000" bIns="0" rtlCol="0" anchor="ctr" anchorCtr="0">
            <a:noAutofit/>
          </a:bodyPr>
          <a:lstStyle>
            <a:lvl1pPr algn="l" defTabSz="914400" rtl="0" eaLnBrk="1" latinLnBrk="0" hangingPunct="1">
              <a:lnSpc>
                <a:spcPct val="90000"/>
              </a:lnSpc>
              <a:spcBef>
                <a:spcPct val="0"/>
              </a:spcBef>
              <a:buNone/>
              <a:defRPr sz="3600" kern="1200" spc="50" baseline="0">
                <a:solidFill>
                  <a:schemeClr val="tx1"/>
                </a:solidFill>
                <a:latin typeface="+mj-lt"/>
                <a:ea typeface="+mj-ea"/>
                <a:cs typeface="+mj-cs"/>
              </a:defRPr>
            </a:lvl1pPr>
          </a:lstStyle>
          <a:p>
            <a:pPr algn="ctr"/>
            <a:r>
              <a:rPr lang="de-DE" dirty="0"/>
              <a:t>Messprinzip (vereinfacht)</a:t>
            </a:r>
          </a:p>
        </p:txBody>
      </p:sp>
      <p:sp>
        <p:nvSpPr>
          <p:cNvPr id="5" name="Inhaltsplatzhalter 2">
            <a:extLst>
              <a:ext uri="{FF2B5EF4-FFF2-40B4-BE49-F238E27FC236}">
                <a16:creationId xmlns:a16="http://schemas.microsoft.com/office/drawing/2014/main" id="{F23CD3FA-9027-451A-A295-D562D93D638F}"/>
              </a:ext>
            </a:extLst>
          </p:cNvPr>
          <p:cNvSpPr txBox="1">
            <a:spLocks/>
          </p:cNvSpPr>
          <p:nvPr/>
        </p:nvSpPr>
        <p:spPr bwMode="gray">
          <a:xfrm>
            <a:off x="767408" y="1002789"/>
            <a:ext cx="11233248" cy="5555367"/>
          </a:xfrm>
          <a:prstGeom prst="rect">
            <a:avLst/>
          </a:prstGeom>
        </p:spPr>
        <p:txBody>
          <a:bodyPr vert="horz" wrap="square" lIns="0" tIns="0" rIns="0" bIns="0" rtlCol="0" anchor="t" anchorCtr="0">
            <a:spAutoFit/>
          </a:bodyPr>
          <a:lstStyle>
            <a:lvl1pPr marL="266700" indent="-266700" algn="l" defTabSz="914400" rtl="0" eaLnBrk="1" latinLnBrk="0" hangingPunct="1">
              <a:lnSpc>
                <a:spcPct val="114000"/>
              </a:lnSpc>
              <a:spcBef>
                <a:spcPts val="0"/>
              </a:spcBef>
              <a:buFont typeface="Wingdings 3" panose="05040102010807070707" pitchFamily="18" charset="2"/>
              <a:buChar char=""/>
              <a:defRPr sz="1600" kern="1200" spc="30" baseline="0">
                <a:solidFill>
                  <a:schemeClr val="tx1"/>
                </a:solidFill>
                <a:latin typeface="+mn-lt"/>
                <a:ea typeface="+mn-ea"/>
                <a:cs typeface="+mn-cs"/>
              </a:defRPr>
            </a:lvl1pPr>
            <a:lvl2pPr marL="808038" indent="-268288" algn="l" defTabSz="914400" rtl="0" eaLnBrk="1" latinLnBrk="0" hangingPunct="1">
              <a:lnSpc>
                <a:spcPct val="114000"/>
              </a:lnSpc>
              <a:spcBef>
                <a:spcPts val="0"/>
              </a:spcBef>
              <a:buFont typeface="Arial" panose="020B0604020202020204" pitchFamily="34" charset="0"/>
              <a:buChar char="‒"/>
              <a:defRPr sz="1600" kern="1200" spc="30" baseline="0">
                <a:solidFill>
                  <a:schemeClr val="tx1"/>
                </a:solidFill>
                <a:latin typeface="+mn-lt"/>
                <a:ea typeface="+mn-ea"/>
                <a:cs typeface="+mn-cs"/>
              </a:defRPr>
            </a:lvl2pPr>
            <a:lvl3pPr marL="1341438" indent="-266700" algn="l" defTabSz="914400" rtl="0" eaLnBrk="1" latinLnBrk="0" hangingPunct="1">
              <a:lnSpc>
                <a:spcPct val="114000"/>
              </a:lnSpc>
              <a:spcBef>
                <a:spcPts val="0"/>
              </a:spcBef>
              <a:buFont typeface="Arial" panose="020B0604020202020204" pitchFamily="34" charset="0"/>
              <a:buChar char="‒"/>
              <a:defRPr sz="1600" kern="1200" spc="30" baseline="0">
                <a:solidFill>
                  <a:schemeClr val="tx1"/>
                </a:solidFill>
                <a:latin typeface="+mn-lt"/>
                <a:ea typeface="+mn-ea"/>
                <a:cs typeface="+mn-cs"/>
              </a:defRPr>
            </a:lvl3pPr>
            <a:lvl4pPr marL="1882775" indent="-268288" algn="l" defTabSz="914400" rtl="0" eaLnBrk="1" latinLnBrk="0" hangingPunct="1">
              <a:lnSpc>
                <a:spcPct val="114000"/>
              </a:lnSpc>
              <a:spcBef>
                <a:spcPts val="0"/>
              </a:spcBef>
              <a:buFont typeface="Arial" panose="020B0604020202020204" pitchFamily="34" charset="0"/>
              <a:buChar char="‒"/>
              <a:defRPr sz="1600" kern="1200" spc="30" baseline="0">
                <a:solidFill>
                  <a:schemeClr val="tx1"/>
                </a:solidFill>
                <a:latin typeface="+mn-lt"/>
                <a:ea typeface="+mn-ea"/>
                <a:cs typeface="+mn-cs"/>
              </a:defRPr>
            </a:lvl4pPr>
            <a:lvl5pPr marL="2422525" indent="-266700" algn="l" defTabSz="914400" rtl="0" eaLnBrk="1" latinLnBrk="0" hangingPunct="1">
              <a:lnSpc>
                <a:spcPct val="114000"/>
              </a:lnSpc>
              <a:spcBef>
                <a:spcPts val="0"/>
              </a:spcBef>
              <a:buFont typeface="Arial" panose="020B0604020202020204" pitchFamily="34" charset="0"/>
              <a:buChar char="‒"/>
              <a:defRPr sz="1600" kern="1200" spc="3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50850" lvl="2" indent="-269875">
              <a:lnSpc>
                <a:spcPct val="100000"/>
              </a:lnSpc>
              <a:spcAft>
                <a:spcPts val="600"/>
              </a:spcAft>
              <a:buClr>
                <a:srgbClr val="000000"/>
              </a:buClr>
              <a:buFont typeface="Symbol"/>
              <a:buChar char=""/>
            </a:pPr>
            <a:r>
              <a:rPr lang="de-DE" sz="2400" spc="-1" dirty="0">
                <a:solidFill>
                  <a:srgbClr val="000000"/>
                </a:solidFill>
                <a:ea typeface="DejaVu Sans"/>
              </a:rPr>
              <a:t>In der Regel versucht man bei der sog. differenziellen optischen Absorptionsspektroskopie die Satellitenmessung bestmöglich durch eine Simulation zu erklären.</a:t>
            </a:r>
          </a:p>
          <a:p>
            <a:pPr marL="450850" lvl="2" indent="-269875">
              <a:lnSpc>
                <a:spcPct val="100000"/>
              </a:lnSpc>
              <a:spcAft>
                <a:spcPts val="600"/>
              </a:spcAft>
              <a:buClr>
                <a:srgbClr val="000000"/>
              </a:buClr>
              <a:buFont typeface="Symbol"/>
              <a:buChar char=""/>
            </a:pPr>
            <a:r>
              <a:rPr lang="de-DE" sz="2400" spc="-1" dirty="0">
                <a:solidFill>
                  <a:srgbClr val="000000"/>
                </a:solidFill>
                <a:ea typeface="DejaVu Sans"/>
              </a:rPr>
              <a:t>Für diese benötigt man bekannte Eingangsgrößen wie z.B. Sonnen- und </a:t>
            </a:r>
            <a:r>
              <a:rPr lang="de-DE" sz="2400" spc="-1" dirty="0" err="1">
                <a:solidFill>
                  <a:srgbClr val="000000"/>
                </a:solidFill>
                <a:ea typeface="DejaVu Sans"/>
              </a:rPr>
              <a:t>Satellitenzenithwinkel</a:t>
            </a:r>
            <a:r>
              <a:rPr lang="de-DE" sz="2400" spc="-1" dirty="0">
                <a:solidFill>
                  <a:srgbClr val="000000"/>
                </a:solidFill>
                <a:ea typeface="DejaVu Sans"/>
              </a:rPr>
              <a:t> und unbekannte Größen wie den Reflexionsgrad des Erdbodens (Albedo), den Wasserdampfgehalt und die CO</a:t>
            </a:r>
            <a:r>
              <a:rPr lang="de-DE" sz="2400" spc="-1" baseline="-25000" dirty="0">
                <a:solidFill>
                  <a:srgbClr val="000000"/>
                </a:solidFill>
                <a:ea typeface="DejaVu Sans"/>
              </a:rPr>
              <a:t>2</a:t>
            </a:r>
            <a:r>
              <a:rPr lang="de-DE" sz="2400" spc="-1" dirty="0">
                <a:solidFill>
                  <a:srgbClr val="000000"/>
                </a:solidFill>
                <a:ea typeface="DejaVu Sans"/>
              </a:rPr>
              <a:t>-Konzentration.</a:t>
            </a:r>
          </a:p>
          <a:p>
            <a:pPr marL="450850" lvl="2" indent="-269875">
              <a:lnSpc>
                <a:spcPct val="100000"/>
              </a:lnSpc>
              <a:spcAft>
                <a:spcPts val="600"/>
              </a:spcAft>
              <a:buClr>
                <a:srgbClr val="000000"/>
              </a:buClr>
              <a:buFont typeface="Symbol"/>
              <a:buChar char=""/>
            </a:pPr>
            <a:r>
              <a:rPr lang="de-DE" sz="2400" spc="-1" dirty="0">
                <a:solidFill>
                  <a:srgbClr val="000000"/>
                </a:solidFill>
                <a:ea typeface="DejaVu Sans"/>
              </a:rPr>
              <a:t>Für die erste Simulation werden alle unbekannten Größen „geraten“.</a:t>
            </a:r>
          </a:p>
          <a:p>
            <a:pPr marL="450850" lvl="2" indent="-269875">
              <a:lnSpc>
                <a:spcPct val="100000"/>
              </a:lnSpc>
              <a:spcAft>
                <a:spcPts val="600"/>
              </a:spcAft>
              <a:buClr>
                <a:srgbClr val="000000"/>
              </a:buClr>
              <a:buFont typeface="Symbol"/>
              <a:buChar char=""/>
            </a:pPr>
            <a:r>
              <a:rPr lang="de-DE" sz="2400" spc="-1" dirty="0">
                <a:solidFill>
                  <a:srgbClr val="000000"/>
                </a:solidFill>
                <a:ea typeface="DejaVu Sans"/>
              </a:rPr>
              <a:t>Danach werden die unbekannten Größen so lange angepasst, bis die Simulation bestmöglich mit der Messung überein stimmt.</a:t>
            </a:r>
          </a:p>
          <a:p>
            <a:pPr marL="450850" lvl="2" indent="-269875">
              <a:lnSpc>
                <a:spcPct val="100000"/>
              </a:lnSpc>
              <a:spcAft>
                <a:spcPts val="600"/>
              </a:spcAft>
              <a:buClr>
                <a:srgbClr val="000000"/>
              </a:buClr>
              <a:buFont typeface="Symbol"/>
              <a:buChar char=""/>
            </a:pPr>
            <a:r>
              <a:rPr lang="de-DE" sz="2400" spc="-1" dirty="0">
                <a:solidFill>
                  <a:srgbClr val="000000"/>
                </a:solidFill>
                <a:ea typeface="DejaVu Sans"/>
              </a:rPr>
              <a:t>Die auf diese Weise bestimmte CO</a:t>
            </a:r>
            <a:r>
              <a:rPr lang="de-DE" sz="2400" spc="-1" baseline="-25000" dirty="0">
                <a:solidFill>
                  <a:srgbClr val="000000"/>
                </a:solidFill>
                <a:ea typeface="DejaVu Sans"/>
              </a:rPr>
              <a:t>2</a:t>
            </a:r>
            <a:r>
              <a:rPr lang="de-DE" sz="2400" spc="-1" dirty="0">
                <a:solidFill>
                  <a:srgbClr val="000000"/>
                </a:solidFill>
                <a:ea typeface="DejaVu Sans"/>
              </a:rPr>
              <a:t>-Konzentration kann dann als die wahre CO</a:t>
            </a:r>
            <a:r>
              <a:rPr lang="de-DE" sz="2400" spc="-1" baseline="-25000" dirty="0">
                <a:solidFill>
                  <a:srgbClr val="000000"/>
                </a:solidFill>
                <a:ea typeface="DejaVu Sans"/>
              </a:rPr>
              <a:t>2</a:t>
            </a:r>
            <a:r>
              <a:rPr lang="de-DE" sz="2400" spc="-1" dirty="0">
                <a:solidFill>
                  <a:srgbClr val="000000"/>
                </a:solidFill>
                <a:ea typeface="DejaVu Sans"/>
              </a:rPr>
              <a:t>-Konzentration angenommen werden.</a:t>
            </a:r>
          </a:p>
          <a:p>
            <a:pPr marL="450850" lvl="2" indent="-269875">
              <a:lnSpc>
                <a:spcPct val="100000"/>
              </a:lnSpc>
              <a:spcAft>
                <a:spcPts val="600"/>
              </a:spcAft>
              <a:buClr>
                <a:srgbClr val="000000"/>
              </a:buClr>
              <a:buFont typeface="Symbol"/>
              <a:buChar char=""/>
            </a:pPr>
            <a:r>
              <a:rPr lang="de-DE" sz="2400" spc="-1" dirty="0">
                <a:solidFill>
                  <a:srgbClr val="000000"/>
                </a:solidFill>
                <a:ea typeface="DejaVu Sans"/>
              </a:rPr>
              <a:t>Für die Auswertung echter Satellitendaten mit vielen </a:t>
            </a:r>
            <a:r>
              <a:rPr lang="de-DE" sz="2400" spc="-1" dirty="0" err="1">
                <a:solidFill>
                  <a:srgbClr val="000000"/>
                </a:solidFill>
                <a:ea typeface="DejaVu Sans"/>
              </a:rPr>
              <a:t>Mio</a:t>
            </a:r>
            <a:r>
              <a:rPr lang="de-DE" sz="2400" spc="-1" dirty="0">
                <a:solidFill>
                  <a:srgbClr val="000000"/>
                </a:solidFill>
                <a:ea typeface="DejaVu Sans"/>
              </a:rPr>
              <a:t> Beobachtungen ist dieser Prozess natürlich automatisiert und die Simulationen hängen von sehr vielen unbekannten Größen ab und sind sehr rechenintensiv.</a:t>
            </a:r>
          </a:p>
        </p:txBody>
      </p:sp>
    </p:spTree>
    <p:extLst>
      <p:ext uri="{BB962C8B-B14F-4D97-AF65-F5344CB8AC3E}">
        <p14:creationId xmlns:p14="http://schemas.microsoft.com/office/powerpoint/2010/main" val="351851741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el 1">
            <a:extLst>
              <a:ext uri="{FF2B5EF4-FFF2-40B4-BE49-F238E27FC236}">
                <a16:creationId xmlns:a16="http://schemas.microsoft.com/office/drawing/2014/main" id="{3C4A008D-C080-4409-908F-4B016EF0C755}"/>
              </a:ext>
            </a:extLst>
          </p:cNvPr>
          <p:cNvSpPr txBox="1">
            <a:spLocks/>
          </p:cNvSpPr>
          <p:nvPr/>
        </p:nvSpPr>
        <p:spPr bwMode="gray">
          <a:xfrm>
            <a:off x="767408" y="116632"/>
            <a:ext cx="11233248" cy="864096"/>
          </a:xfrm>
          <a:prstGeom prst="rect">
            <a:avLst/>
          </a:prstGeom>
        </p:spPr>
        <p:txBody>
          <a:bodyPr vert="horz" lIns="360000" tIns="0" rIns="360000" bIns="0" rtlCol="0" anchor="ctr" anchorCtr="0">
            <a:noAutofit/>
          </a:bodyPr>
          <a:lstStyle>
            <a:lvl1pPr algn="l" defTabSz="914400" rtl="0" eaLnBrk="1" latinLnBrk="0" hangingPunct="1">
              <a:lnSpc>
                <a:spcPct val="90000"/>
              </a:lnSpc>
              <a:spcBef>
                <a:spcPct val="0"/>
              </a:spcBef>
              <a:buNone/>
              <a:defRPr sz="3600" kern="1200" spc="50" baseline="0">
                <a:solidFill>
                  <a:schemeClr val="tx1"/>
                </a:solidFill>
                <a:latin typeface="+mj-lt"/>
                <a:ea typeface="+mj-ea"/>
                <a:cs typeface="+mj-cs"/>
              </a:defRPr>
            </a:lvl1pPr>
          </a:lstStyle>
          <a:p>
            <a:pPr algn="ctr"/>
            <a:r>
              <a:rPr lang="de-DE" dirty="0"/>
              <a:t>Interaktive Grafik</a:t>
            </a:r>
          </a:p>
        </p:txBody>
      </p:sp>
      <p:sp>
        <p:nvSpPr>
          <p:cNvPr id="5" name="Inhaltsplatzhalter 2">
            <a:extLst>
              <a:ext uri="{FF2B5EF4-FFF2-40B4-BE49-F238E27FC236}">
                <a16:creationId xmlns:a16="http://schemas.microsoft.com/office/drawing/2014/main" id="{F23CD3FA-9027-451A-A295-D562D93D638F}"/>
              </a:ext>
            </a:extLst>
          </p:cNvPr>
          <p:cNvSpPr txBox="1">
            <a:spLocks/>
          </p:cNvSpPr>
          <p:nvPr/>
        </p:nvSpPr>
        <p:spPr bwMode="gray">
          <a:xfrm>
            <a:off x="767408" y="968822"/>
            <a:ext cx="11233248" cy="1308050"/>
          </a:xfrm>
          <a:prstGeom prst="rect">
            <a:avLst/>
          </a:prstGeom>
        </p:spPr>
        <p:txBody>
          <a:bodyPr vert="horz" wrap="square" lIns="0" tIns="0" rIns="0" bIns="0" rtlCol="0" anchor="t" anchorCtr="0">
            <a:spAutoFit/>
          </a:bodyPr>
          <a:lstStyle>
            <a:lvl1pPr marL="266700" indent="-266700" algn="l" defTabSz="914400" rtl="0" eaLnBrk="1" latinLnBrk="0" hangingPunct="1">
              <a:lnSpc>
                <a:spcPct val="114000"/>
              </a:lnSpc>
              <a:spcBef>
                <a:spcPts val="0"/>
              </a:spcBef>
              <a:buFont typeface="Wingdings 3" panose="05040102010807070707" pitchFamily="18" charset="2"/>
              <a:buChar char=""/>
              <a:defRPr sz="1600" kern="1200" spc="30" baseline="0">
                <a:solidFill>
                  <a:schemeClr val="tx1"/>
                </a:solidFill>
                <a:latin typeface="+mn-lt"/>
                <a:ea typeface="+mn-ea"/>
                <a:cs typeface="+mn-cs"/>
              </a:defRPr>
            </a:lvl1pPr>
            <a:lvl2pPr marL="808038" indent="-268288" algn="l" defTabSz="914400" rtl="0" eaLnBrk="1" latinLnBrk="0" hangingPunct="1">
              <a:lnSpc>
                <a:spcPct val="114000"/>
              </a:lnSpc>
              <a:spcBef>
                <a:spcPts val="0"/>
              </a:spcBef>
              <a:buFont typeface="Arial" panose="020B0604020202020204" pitchFamily="34" charset="0"/>
              <a:buChar char="‒"/>
              <a:defRPr sz="1600" kern="1200" spc="30" baseline="0">
                <a:solidFill>
                  <a:schemeClr val="tx1"/>
                </a:solidFill>
                <a:latin typeface="+mn-lt"/>
                <a:ea typeface="+mn-ea"/>
                <a:cs typeface="+mn-cs"/>
              </a:defRPr>
            </a:lvl2pPr>
            <a:lvl3pPr marL="1341438" indent="-266700" algn="l" defTabSz="914400" rtl="0" eaLnBrk="1" latinLnBrk="0" hangingPunct="1">
              <a:lnSpc>
                <a:spcPct val="114000"/>
              </a:lnSpc>
              <a:spcBef>
                <a:spcPts val="0"/>
              </a:spcBef>
              <a:buFont typeface="Arial" panose="020B0604020202020204" pitchFamily="34" charset="0"/>
              <a:buChar char="‒"/>
              <a:defRPr sz="1600" kern="1200" spc="30" baseline="0">
                <a:solidFill>
                  <a:schemeClr val="tx1"/>
                </a:solidFill>
                <a:latin typeface="+mn-lt"/>
                <a:ea typeface="+mn-ea"/>
                <a:cs typeface="+mn-cs"/>
              </a:defRPr>
            </a:lvl3pPr>
            <a:lvl4pPr marL="1882775" indent="-268288" algn="l" defTabSz="914400" rtl="0" eaLnBrk="1" latinLnBrk="0" hangingPunct="1">
              <a:lnSpc>
                <a:spcPct val="114000"/>
              </a:lnSpc>
              <a:spcBef>
                <a:spcPts val="0"/>
              </a:spcBef>
              <a:buFont typeface="Arial" panose="020B0604020202020204" pitchFamily="34" charset="0"/>
              <a:buChar char="‒"/>
              <a:defRPr sz="1600" kern="1200" spc="30" baseline="0">
                <a:solidFill>
                  <a:schemeClr val="tx1"/>
                </a:solidFill>
                <a:latin typeface="+mn-lt"/>
                <a:ea typeface="+mn-ea"/>
                <a:cs typeface="+mn-cs"/>
              </a:defRPr>
            </a:lvl4pPr>
            <a:lvl5pPr marL="2422525" indent="-266700" algn="l" defTabSz="914400" rtl="0" eaLnBrk="1" latinLnBrk="0" hangingPunct="1">
              <a:lnSpc>
                <a:spcPct val="114000"/>
              </a:lnSpc>
              <a:spcBef>
                <a:spcPts val="0"/>
              </a:spcBef>
              <a:buFont typeface="Arial" panose="020B0604020202020204" pitchFamily="34" charset="0"/>
              <a:buChar char="‒"/>
              <a:defRPr sz="1600" kern="1200" spc="3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50850" lvl="2" indent="-269875">
              <a:lnSpc>
                <a:spcPct val="100000"/>
              </a:lnSpc>
              <a:spcAft>
                <a:spcPts val="600"/>
              </a:spcAft>
              <a:buClr>
                <a:srgbClr val="000000"/>
              </a:buClr>
              <a:buFont typeface="Symbol"/>
              <a:buChar char=""/>
            </a:pPr>
            <a:r>
              <a:rPr lang="de-DE" sz="2000" spc="-1" dirty="0">
                <a:solidFill>
                  <a:srgbClr val="000000"/>
                </a:solidFill>
                <a:ea typeface="DejaVu Sans"/>
              </a:rPr>
              <a:t>Mit der interaktiven Grafik können die </a:t>
            </a:r>
            <a:r>
              <a:rPr lang="de-DE" sz="2000" spc="-1" dirty="0" err="1">
                <a:solidFill>
                  <a:srgbClr val="000000"/>
                </a:solidFill>
                <a:ea typeface="DejaVu Sans"/>
              </a:rPr>
              <a:t>SuS</a:t>
            </a:r>
            <a:r>
              <a:rPr lang="de-DE" sz="2000" spc="-1" dirty="0">
                <a:solidFill>
                  <a:srgbClr val="000000"/>
                </a:solidFill>
                <a:ea typeface="DejaVu Sans"/>
              </a:rPr>
              <a:t> intuitiv erfahren, wie die satellitengestützte Fernerkundung von CO</a:t>
            </a:r>
            <a:r>
              <a:rPr lang="de-DE" sz="2000" spc="-1" baseline="-25000" dirty="0">
                <a:solidFill>
                  <a:srgbClr val="000000"/>
                </a:solidFill>
                <a:ea typeface="DejaVu Sans"/>
              </a:rPr>
              <a:t>2</a:t>
            </a:r>
            <a:r>
              <a:rPr lang="de-DE" sz="2000" spc="-1" dirty="0">
                <a:solidFill>
                  <a:srgbClr val="000000"/>
                </a:solidFill>
                <a:ea typeface="DejaVu Sans"/>
              </a:rPr>
              <a:t> funktioniert.</a:t>
            </a:r>
          </a:p>
          <a:p>
            <a:pPr marL="450850" lvl="2" indent="-269875">
              <a:lnSpc>
                <a:spcPct val="100000"/>
              </a:lnSpc>
              <a:spcAft>
                <a:spcPts val="600"/>
              </a:spcAft>
              <a:buClr>
                <a:srgbClr val="000000"/>
              </a:buClr>
              <a:buFont typeface="Symbol"/>
              <a:buChar char=""/>
            </a:pPr>
            <a:r>
              <a:rPr lang="de-DE" sz="2000" spc="-1" dirty="0">
                <a:solidFill>
                  <a:srgbClr val="000000"/>
                </a:solidFill>
                <a:ea typeface="DejaVu Sans"/>
              </a:rPr>
              <a:t>Die </a:t>
            </a:r>
            <a:r>
              <a:rPr lang="de-DE" sz="2000" spc="-1" dirty="0" err="1">
                <a:solidFill>
                  <a:srgbClr val="000000"/>
                </a:solidFill>
                <a:ea typeface="DejaVu Sans"/>
              </a:rPr>
              <a:t>SuS</a:t>
            </a:r>
            <a:r>
              <a:rPr lang="de-DE" sz="2000" spc="-1" dirty="0">
                <a:solidFill>
                  <a:srgbClr val="000000"/>
                </a:solidFill>
                <a:ea typeface="DejaVu Sans"/>
              </a:rPr>
              <a:t> schlüpfen in die Rolle des Auswertealgorithmus und versuchen ein simuliertes mit einem gemessenen OCO-2 Spektrum in bestmögliche Übereinstimmung zu bringen.</a:t>
            </a:r>
          </a:p>
        </p:txBody>
      </p:sp>
      <p:pic>
        <p:nvPicPr>
          <p:cNvPr id="4" name="Grafik 3">
            <a:extLst>
              <a:ext uri="{FF2B5EF4-FFF2-40B4-BE49-F238E27FC236}">
                <a16:creationId xmlns:a16="http://schemas.microsoft.com/office/drawing/2014/main" id="{FA87F23B-6329-4670-B803-55E4F574E6DE}"/>
              </a:ext>
            </a:extLst>
          </p:cNvPr>
          <p:cNvPicPr>
            <a:picLocks noChangeAspect="1"/>
          </p:cNvPicPr>
          <p:nvPr/>
        </p:nvPicPr>
        <p:blipFill>
          <a:blip r:embed="rId3"/>
          <a:srcRect/>
          <a:stretch/>
        </p:blipFill>
        <p:spPr>
          <a:xfrm>
            <a:off x="1991544" y="2375707"/>
            <a:ext cx="8064896" cy="4410843"/>
          </a:xfrm>
          <a:prstGeom prst="rect">
            <a:avLst/>
          </a:prstGeom>
          <a:ln w="6350">
            <a:solidFill>
              <a:schemeClr val="tx1"/>
            </a:solidFill>
          </a:ln>
          <a:effectLst>
            <a:outerShdw blurRad="50800" dist="38100" dir="5400000" algn="t" rotWithShape="0">
              <a:prstClr val="black">
                <a:alpha val="40000"/>
              </a:prstClr>
            </a:outerShdw>
          </a:effectLst>
        </p:spPr>
      </p:pic>
      <p:cxnSp>
        <p:nvCxnSpPr>
          <p:cNvPr id="3" name="Gerade Verbindung mit Pfeil 2">
            <a:extLst>
              <a:ext uri="{FF2B5EF4-FFF2-40B4-BE49-F238E27FC236}">
                <a16:creationId xmlns:a16="http://schemas.microsoft.com/office/drawing/2014/main" id="{2E87E8E4-7D7E-49BF-AA68-83FBD9CBF8B5}"/>
              </a:ext>
            </a:extLst>
          </p:cNvPr>
          <p:cNvCxnSpPr/>
          <p:nvPr/>
        </p:nvCxnSpPr>
        <p:spPr>
          <a:xfrm flipH="1" flipV="1">
            <a:off x="9624392" y="2924944"/>
            <a:ext cx="1008112" cy="144016"/>
          </a:xfrm>
          <a:prstGeom prst="straightConnector1">
            <a:avLst/>
          </a:prstGeom>
          <a:ln w="63500">
            <a:solidFill>
              <a:schemeClr val="accent2"/>
            </a:solidFill>
            <a:tailEnd type="triangle"/>
          </a:ln>
        </p:spPr>
        <p:style>
          <a:lnRef idx="1">
            <a:schemeClr val="accent1"/>
          </a:lnRef>
          <a:fillRef idx="0">
            <a:schemeClr val="accent1"/>
          </a:fillRef>
          <a:effectRef idx="0">
            <a:schemeClr val="accent1"/>
          </a:effectRef>
          <a:fontRef idx="minor">
            <a:schemeClr val="tx1"/>
          </a:fontRef>
        </p:style>
      </p:cxnSp>
      <p:sp>
        <p:nvSpPr>
          <p:cNvPr id="7" name="Textfeld 6">
            <a:extLst>
              <a:ext uri="{FF2B5EF4-FFF2-40B4-BE49-F238E27FC236}">
                <a16:creationId xmlns:a16="http://schemas.microsoft.com/office/drawing/2014/main" id="{878174E3-7CBF-43EC-9205-FB62413B4527}"/>
              </a:ext>
            </a:extLst>
          </p:cNvPr>
          <p:cNvSpPr txBox="1"/>
          <p:nvPr/>
        </p:nvSpPr>
        <p:spPr>
          <a:xfrm>
            <a:off x="10704512" y="2927933"/>
            <a:ext cx="1040349" cy="307777"/>
          </a:xfrm>
          <a:prstGeom prst="rect">
            <a:avLst/>
          </a:prstGeom>
          <a:noFill/>
        </p:spPr>
        <p:txBody>
          <a:bodyPr wrap="none" lIns="0" tIns="0" rIns="0" bIns="0" rtlCol="0">
            <a:spAutoFit/>
          </a:bodyPr>
          <a:lstStyle/>
          <a:p>
            <a:r>
              <a:rPr lang="de-DE" sz="2000" dirty="0">
                <a:solidFill>
                  <a:srgbClr val="C00000"/>
                </a:solidFill>
              </a:rPr>
              <a:t>Messung</a:t>
            </a:r>
            <a:endParaRPr lang="en-US" sz="2000" dirty="0">
              <a:solidFill>
                <a:srgbClr val="C00000"/>
              </a:solidFill>
            </a:endParaRPr>
          </a:p>
        </p:txBody>
      </p:sp>
      <p:cxnSp>
        <p:nvCxnSpPr>
          <p:cNvPr id="8" name="Gerade Verbindung mit Pfeil 7">
            <a:extLst>
              <a:ext uri="{FF2B5EF4-FFF2-40B4-BE49-F238E27FC236}">
                <a16:creationId xmlns:a16="http://schemas.microsoft.com/office/drawing/2014/main" id="{816F2F2C-8BD1-4FAC-AEFF-78E88A2F7404}"/>
              </a:ext>
            </a:extLst>
          </p:cNvPr>
          <p:cNvCxnSpPr/>
          <p:nvPr/>
        </p:nvCxnSpPr>
        <p:spPr>
          <a:xfrm flipH="1" flipV="1">
            <a:off x="9408368" y="3573016"/>
            <a:ext cx="1008112" cy="144016"/>
          </a:xfrm>
          <a:prstGeom prst="straightConnector1">
            <a:avLst/>
          </a:prstGeom>
          <a:ln w="63500">
            <a:solidFill>
              <a:srgbClr val="C00000"/>
            </a:solidFill>
            <a:tailEnd type="triangle"/>
          </a:ln>
        </p:spPr>
        <p:style>
          <a:lnRef idx="1">
            <a:schemeClr val="accent1"/>
          </a:lnRef>
          <a:fillRef idx="0">
            <a:schemeClr val="accent1"/>
          </a:fillRef>
          <a:effectRef idx="0">
            <a:schemeClr val="accent1"/>
          </a:effectRef>
          <a:fontRef idx="minor">
            <a:schemeClr val="tx1"/>
          </a:fontRef>
        </p:style>
      </p:cxnSp>
      <p:sp>
        <p:nvSpPr>
          <p:cNvPr id="9" name="Textfeld 8">
            <a:extLst>
              <a:ext uri="{FF2B5EF4-FFF2-40B4-BE49-F238E27FC236}">
                <a16:creationId xmlns:a16="http://schemas.microsoft.com/office/drawing/2014/main" id="{DA75598F-D49F-4717-B93A-121C28F3CFF5}"/>
              </a:ext>
            </a:extLst>
          </p:cNvPr>
          <p:cNvSpPr txBox="1"/>
          <p:nvPr/>
        </p:nvSpPr>
        <p:spPr>
          <a:xfrm>
            <a:off x="10488488" y="3573016"/>
            <a:ext cx="1199047" cy="307777"/>
          </a:xfrm>
          <a:prstGeom prst="rect">
            <a:avLst/>
          </a:prstGeom>
          <a:noFill/>
        </p:spPr>
        <p:txBody>
          <a:bodyPr wrap="none" lIns="0" tIns="0" rIns="0" bIns="0" rtlCol="0">
            <a:spAutoFit/>
          </a:bodyPr>
          <a:lstStyle/>
          <a:p>
            <a:r>
              <a:rPr lang="de-DE" sz="2000" dirty="0">
                <a:solidFill>
                  <a:srgbClr val="C00000"/>
                </a:solidFill>
              </a:rPr>
              <a:t>Simulation</a:t>
            </a:r>
            <a:endParaRPr lang="en-US" sz="2000" dirty="0">
              <a:solidFill>
                <a:srgbClr val="C00000"/>
              </a:solidFill>
            </a:endParaRPr>
          </a:p>
        </p:txBody>
      </p:sp>
    </p:spTree>
    <p:extLst>
      <p:ext uri="{BB962C8B-B14F-4D97-AF65-F5344CB8AC3E}">
        <p14:creationId xmlns:p14="http://schemas.microsoft.com/office/powerpoint/2010/main" val="148179403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el 1">
            <a:extLst>
              <a:ext uri="{FF2B5EF4-FFF2-40B4-BE49-F238E27FC236}">
                <a16:creationId xmlns:a16="http://schemas.microsoft.com/office/drawing/2014/main" id="{3C4A008D-C080-4409-908F-4B016EF0C755}"/>
              </a:ext>
            </a:extLst>
          </p:cNvPr>
          <p:cNvSpPr txBox="1">
            <a:spLocks/>
          </p:cNvSpPr>
          <p:nvPr/>
        </p:nvSpPr>
        <p:spPr bwMode="gray">
          <a:xfrm>
            <a:off x="767408" y="116632"/>
            <a:ext cx="11233248" cy="864096"/>
          </a:xfrm>
          <a:prstGeom prst="rect">
            <a:avLst/>
          </a:prstGeom>
        </p:spPr>
        <p:txBody>
          <a:bodyPr vert="horz" lIns="360000" tIns="0" rIns="360000" bIns="0" rtlCol="0" anchor="ctr" anchorCtr="0">
            <a:noAutofit/>
          </a:bodyPr>
          <a:lstStyle>
            <a:lvl1pPr algn="l" defTabSz="914400" rtl="0" eaLnBrk="1" latinLnBrk="0" hangingPunct="1">
              <a:lnSpc>
                <a:spcPct val="90000"/>
              </a:lnSpc>
              <a:spcBef>
                <a:spcPct val="0"/>
              </a:spcBef>
              <a:buNone/>
              <a:defRPr sz="3600" kern="1200" spc="50" baseline="0">
                <a:solidFill>
                  <a:schemeClr val="tx1"/>
                </a:solidFill>
                <a:latin typeface="+mj-lt"/>
                <a:ea typeface="+mj-ea"/>
                <a:cs typeface="+mj-cs"/>
              </a:defRPr>
            </a:lvl1pPr>
          </a:lstStyle>
          <a:p>
            <a:pPr algn="ctr"/>
            <a:r>
              <a:rPr lang="de-DE" dirty="0"/>
              <a:t>Interaktive Grafik</a:t>
            </a:r>
          </a:p>
        </p:txBody>
      </p:sp>
      <p:sp>
        <p:nvSpPr>
          <p:cNvPr id="5" name="Inhaltsplatzhalter 2">
            <a:extLst>
              <a:ext uri="{FF2B5EF4-FFF2-40B4-BE49-F238E27FC236}">
                <a16:creationId xmlns:a16="http://schemas.microsoft.com/office/drawing/2014/main" id="{F23CD3FA-9027-451A-A295-D562D93D638F}"/>
              </a:ext>
            </a:extLst>
          </p:cNvPr>
          <p:cNvSpPr txBox="1">
            <a:spLocks/>
          </p:cNvSpPr>
          <p:nvPr/>
        </p:nvSpPr>
        <p:spPr bwMode="gray">
          <a:xfrm>
            <a:off x="767408" y="968822"/>
            <a:ext cx="11233248" cy="1077218"/>
          </a:xfrm>
          <a:prstGeom prst="rect">
            <a:avLst/>
          </a:prstGeom>
        </p:spPr>
        <p:txBody>
          <a:bodyPr vert="horz" wrap="square" lIns="0" tIns="0" rIns="0" bIns="0" rtlCol="0" anchor="t" anchorCtr="0">
            <a:spAutoFit/>
          </a:bodyPr>
          <a:lstStyle>
            <a:lvl1pPr marL="266700" indent="-266700" algn="l" defTabSz="914400" rtl="0" eaLnBrk="1" latinLnBrk="0" hangingPunct="1">
              <a:lnSpc>
                <a:spcPct val="114000"/>
              </a:lnSpc>
              <a:spcBef>
                <a:spcPts val="0"/>
              </a:spcBef>
              <a:buFont typeface="Wingdings 3" panose="05040102010807070707" pitchFamily="18" charset="2"/>
              <a:buChar char=""/>
              <a:defRPr sz="1600" kern="1200" spc="30" baseline="0">
                <a:solidFill>
                  <a:schemeClr val="tx1"/>
                </a:solidFill>
                <a:latin typeface="+mn-lt"/>
                <a:ea typeface="+mn-ea"/>
                <a:cs typeface="+mn-cs"/>
              </a:defRPr>
            </a:lvl1pPr>
            <a:lvl2pPr marL="808038" indent="-268288" algn="l" defTabSz="914400" rtl="0" eaLnBrk="1" latinLnBrk="0" hangingPunct="1">
              <a:lnSpc>
                <a:spcPct val="114000"/>
              </a:lnSpc>
              <a:spcBef>
                <a:spcPts val="0"/>
              </a:spcBef>
              <a:buFont typeface="Arial" panose="020B0604020202020204" pitchFamily="34" charset="0"/>
              <a:buChar char="‒"/>
              <a:defRPr sz="1600" kern="1200" spc="30" baseline="0">
                <a:solidFill>
                  <a:schemeClr val="tx1"/>
                </a:solidFill>
                <a:latin typeface="+mn-lt"/>
                <a:ea typeface="+mn-ea"/>
                <a:cs typeface="+mn-cs"/>
              </a:defRPr>
            </a:lvl2pPr>
            <a:lvl3pPr marL="1341438" indent="-266700" algn="l" defTabSz="914400" rtl="0" eaLnBrk="1" latinLnBrk="0" hangingPunct="1">
              <a:lnSpc>
                <a:spcPct val="114000"/>
              </a:lnSpc>
              <a:spcBef>
                <a:spcPts val="0"/>
              </a:spcBef>
              <a:buFont typeface="Arial" panose="020B0604020202020204" pitchFamily="34" charset="0"/>
              <a:buChar char="‒"/>
              <a:defRPr sz="1600" kern="1200" spc="30" baseline="0">
                <a:solidFill>
                  <a:schemeClr val="tx1"/>
                </a:solidFill>
                <a:latin typeface="+mn-lt"/>
                <a:ea typeface="+mn-ea"/>
                <a:cs typeface="+mn-cs"/>
              </a:defRPr>
            </a:lvl3pPr>
            <a:lvl4pPr marL="1882775" indent="-268288" algn="l" defTabSz="914400" rtl="0" eaLnBrk="1" latinLnBrk="0" hangingPunct="1">
              <a:lnSpc>
                <a:spcPct val="114000"/>
              </a:lnSpc>
              <a:spcBef>
                <a:spcPts val="0"/>
              </a:spcBef>
              <a:buFont typeface="Arial" panose="020B0604020202020204" pitchFamily="34" charset="0"/>
              <a:buChar char="‒"/>
              <a:defRPr sz="1600" kern="1200" spc="30" baseline="0">
                <a:solidFill>
                  <a:schemeClr val="tx1"/>
                </a:solidFill>
                <a:latin typeface="+mn-lt"/>
                <a:ea typeface="+mn-ea"/>
                <a:cs typeface="+mn-cs"/>
              </a:defRPr>
            </a:lvl4pPr>
            <a:lvl5pPr marL="2422525" indent="-266700" algn="l" defTabSz="914400" rtl="0" eaLnBrk="1" latinLnBrk="0" hangingPunct="1">
              <a:lnSpc>
                <a:spcPct val="114000"/>
              </a:lnSpc>
              <a:spcBef>
                <a:spcPts val="0"/>
              </a:spcBef>
              <a:buFont typeface="Arial" panose="020B0604020202020204" pitchFamily="34" charset="0"/>
              <a:buChar char="‒"/>
              <a:defRPr sz="1600" kern="1200" spc="3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50850" lvl="2" indent="-269875">
              <a:lnSpc>
                <a:spcPct val="100000"/>
              </a:lnSpc>
              <a:spcAft>
                <a:spcPts val="600"/>
              </a:spcAft>
              <a:buClr>
                <a:srgbClr val="000000"/>
              </a:buClr>
              <a:buFont typeface="Symbol"/>
              <a:buChar char=""/>
            </a:pPr>
            <a:r>
              <a:rPr lang="de-DE" sz="2000" spc="-1" dirty="0">
                <a:solidFill>
                  <a:srgbClr val="000000"/>
                </a:solidFill>
                <a:ea typeface="DejaVu Sans"/>
              </a:rPr>
              <a:t>Es stehen 5 verschiedene Messungen zur Verfügung die ausgewertet werden können.</a:t>
            </a:r>
          </a:p>
          <a:p>
            <a:pPr marL="450850" lvl="2" indent="-269875">
              <a:lnSpc>
                <a:spcPct val="100000"/>
              </a:lnSpc>
              <a:spcAft>
                <a:spcPts val="600"/>
              </a:spcAft>
              <a:buClr>
                <a:srgbClr val="000000"/>
              </a:buClr>
              <a:buFont typeface="Symbol"/>
              <a:buChar char=""/>
            </a:pPr>
            <a:r>
              <a:rPr lang="de-DE" sz="2000" spc="-1" dirty="0">
                <a:solidFill>
                  <a:srgbClr val="000000"/>
                </a:solidFill>
                <a:ea typeface="DejaVu Sans"/>
              </a:rPr>
              <a:t>Die Eingabeparameter der Simulation lassen sich durch Schieberegler einstellen.</a:t>
            </a:r>
          </a:p>
          <a:p>
            <a:pPr marL="450850" lvl="2" indent="-269875">
              <a:lnSpc>
                <a:spcPct val="100000"/>
              </a:lnSpc>
              <a:spcAft>
                <a:spcPts val="600"/>
              </a:spcAft>
              <a:buClr>
                <a:srgbClr val="000000"/>
              </a:buClr>
              <a:buFont typeface="Symbol"/>
              <a:buChar char=""/>
            </a:pPr>
            <a:r>
              <a:rPr lang="de-DE" sz="2000" spc="-1" dirty="0">
                <a:solidFill>
                  <a:srgbClr val="000000"/>
                </a:solidFill>
                <a:ea typeface="DejaVu Sans"/>
              </a:rPr>
              <a:t>Um Unterschiede besser sichtbar zu machen kann in der Grafik gezoomt werden.</a:t>
            </a:r>
          </a:p>
        </p:txBody>
      </p:sp>
      <p:pic>
        <p:nvPicPr>
          <p:cNvPr id="4" name="Grafik 3">
            <a:extLst>
              <a:ext uri="{FF2B5EF4-FFF2-40B4-BE49-F238E27FC236}">
                <a16:creationId xmlns:a16="http://schemas.microsoft.com/office/drawing/2014/main" id="{FA87F23B-6329-4670-B803-55E4F574E6DE}"/>
              </a:ext>
            </a:extLst>
          </p:cNvPr>
          <p:cNvPicPr>
            <a:picLocks noChangeAspect="1"/>
          </p:cNvPicPr>
          <p:nvPr/>
        </p:nvPicPr>
        <p:blipFill>
          <a:blip r:embed="rId3"/>
          <a:srcRect/>
          <a:stretch/>
        </p:blipFill>
        <p:spPr>
          <a:xfrm>
            <a:off x="1992382" y="2375707"/>
            <a:ext cx="8063219" cy="4410843"/>
          </a:xfrm>
          <a:prstGeom prst="rect">
            <a:avLst/>
          </a:prstGeom>
          <a:ln w="6350">
            <a:solidFill>
              <a:schemeClr val="tx1"/>
            </a:solidFill>
          </a:ln>
          <a:effectLst>
            <a:outerShdw blurRad="50800" dist="38100" dir="5400000" algn="t" rotWithShape="0">
              <a:prstClr val="black">
                <a:alpha val="40000"/>
              </a:prstClr>
            </a:outerShdw>
          </a:effectLst>
        </p:spPr>
      </p:pic>
      <p:sp>
        <p:nvSpPr>
          <p:cNvPr id="9" name="Textfeld 8">
            <a:extLst>
              <a:ext uri="{FF2B5EF4-FFF2-40B4-BE49-F238E27FC236}">
                <a16:creationId xmlns:a16="http://schemas.microsoft.com/office/drawing/2014/main" id="{DA75598F-D49F-4717-B93A-121C28F3CFF5}"/>
              </a:ext>
            </a:extLst>
          </p:cNvPr>
          <p:cNvSpPr txBox="1"/>
          <p:nvPr/>
        </p:nvSpPr>
        <p:spPr>
          <a:xfrm>
            <a:off x="7519791" y="5003303"/>
            <a:ext cx="2523127" cy="307777"/>
          </a:xfrm>
          <a:prstGeom prst="rect">
            <a:avLst/>
          </a:prstGeom>
          <a:noFill/>
        </p:spPr>
        <p:txBody>
          <a:bodyPr wrap="none" lIns="0" tIns="0" rIns="0" bIns="0" rtlCol="0">
            <a:spAutoFit/>
          </a:bodyPr>
          <a:lstStyle/>
          <a:p>
            <a:pPr algn="r"/>
            <a:r>
              <a:rPr lang="de-DE" sz="2000" dirty="0">
                <a:solidFill>
                  <a:srgbClr val="C00000"/>
                </a:solidFill>
              </a:rPr>
              <a:t>Auswahl der Messung</a:t>
            </a:r>
            <a:endParaRPr lang="en-US" sz="2000" dirty="0">
              <a:solidFill>
                <a:srgbClr val="C00000"/>
              </a:solidFill>
            </a:endParaRPr>
          </a:p>
        </p:txBody>
      </p:sp>
      <p:sp>
        <p:nvSpPr>
          <p:cNvPr id="2" name="Rechteck: abgerundete Ecken 1">
            <a:extLst>
              <a:ext uri="{FF2B5EF4-FFF2-40B4-BE49-F238E27FC236}">
                <a16:creationId xmlns:a16="http://schemas.microsoft.com/office/drawing/2014/main" id="{D8CA06A7-83C0-4D9B-88BC-F65D8CA7BB4F}"/>
              </a:ext>
            </a:extLst>
          </p:cNvPr>
          <p:cNvSpPr/>
          <p:nvPr/>
        </p:nvSpPr>
        <p:spPr>
          <a:xfrm>
            <a:off x="2135560" y="4941168"/>
            <a:ext cx="7992888" cy="432048"/>
          </a:xfrm>
          <a:prstGeom prst="roundRect">
            <a:avLst/>
          </a:prstGeom>
          <a:noFill/>
          <a:ln w="635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err="1"/>
          </a:p>
        </p:txBody>
      </p:sp>
      <p:sp>
        <p:nvSpPr>
          <p:cNvPr id="10" name="Rechteck: abgerundete Ecken 9">
            <a:extLst>
              <a:ext uri="{FF2B5EF4-FFF2-40B4-BE49-F238E27FC236}">
                <a16:creationId xmlns:a16="http://schemas.microsoft.com/office/drawing/2014/main" id="{29237EDA-9CB2-4050-920C-7170B4E3DB88}"/>
              </a:ext>
            </a:extLst>
          </p:cNvPr>
          <p:cNvSpPr/>
          <p:nvPr/>
        </p:nvSpPr>
        <p:spPr>
          <a:xfrm>
            <a:off x="2135560" y="5373214"/>
            <a:ext cx="7992888" cy="1413335"/>
          </a:xfrm>
          <a:prstGeom prst="roundRect">
            <a:avLst>
              <a:gd name="adj" fmla="val 4505"/>
            </a:avLst>
          </a:prstGeom>
          <a:noFill/>
          <a:ln w="635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err="1"/>
          </a:p>
        </p:txBody>
      </p:sp>
      <p:sp>
        <p:nvSpPr>
          <p:cNvPr id="11" name="Textfeld 10">
            <a:extLst>
              <a:ext uri="{FF2B5EF4-FFF2-40B4-BE49-F238E27FC236}">
                <a16:creationId xmlns:a16="http://schemas.microsoft.com/office/drawing/2014/main" id="{D5D39998-8226-4DD7-BEAD-39D2BC53E185}"/>
              </a:ext>
            </a:extLst>
          </p:cNvPr>
          <p:cNvSpPr txBox="1"/>
          <p:nvPr/>
        </p:nvSpPr>
        <p:spPr>
          <a:xfrm>
            <a:off x="4129439" y="5446806"/>
            <a:ext cx="5913478" cy="307777"/>
          </a:xfrm>
          <a:prstGeom prst="rect">
            <a:avLst/>
          </a:prstGeom>
          <a:noFill/>
        </p:spPr>
        <p:txBody>
          <a:bodyPr wrap="none" lIns="0" tIns="0" rIns="0" bIns="0" rtlCol="0">
            <a:spAutoFit/>
          </a:bodyPr>
          <a:lstStyle/>
          <a:p>
            <a:pPr algn="r"/>
            <a:r>
              <a:rPr lang="de-DE" sz="2000" dirty="0">
                <a:solidFill>
                  <a:srgbClr val="C00000"/>
                </a:solidFill>
              </a:rPr>
              <a:t>Schieberegler für Eingabeparameter der Simulation</a:t>
            </a:r>
            <a:endParaRPr lang="en-US" sz="2000" dirty="0">
              <a:solidFill>
                <a:srgbClr val="C00000"/>
              </a:solidFill>
            </a:endParaRPr>
          </a:p>
        </p:txBody>
      </p:sp>
      <p:grpSp>
        <p:nvGrpSpPr>
          <p:cNvPr id="19" name="Gruppieren 18">
            <a:extLst>
              <a:ext uri="{FF2B5EF4-FFF2-40B4-BE49-F238E27FC236}">
                <a16:creationId xmlns:a16="http://schemas.microsoft.com/office/drawing/2014/main" id="{A31926D4-D93D-4157-B7CC-A4360357A86F}"/>
              </a:ext>
            </a:extLst>
          </p:cNvPr>
          <p:cNvGrpSpPr/>
          <p:nvPr/>
        </p:nvGrpSpPr>
        <p:grpSpPr>
          <a:xfrm>
            <a:off x="7465976" y="6241683"/>
            <a:ext cx="1700698" cy="0"/>
            <a:chOff x="5375920" y="6186682"/>
            <a:chExt cx="1700698" cy="0"/>
          </a:xfrm>
        </p:grpSpPr>
        <p:cxnSp>
          <p:nvCxnSpPr>
            <p:cNvPr id="12" name="Gerade Verbindung mit Pfeil 11">
              <a:extLst>
                <a:ext uri="{FF2B5EF4-FFF2-40B4-BE49-F238E27FC236}">
                  <a16:creationId xmlns:a16="http://schemas.microsoft.com/office/drawing/2014/main" id="{9D137726-9C84-4367-A37F-BC6B14B90A54}"/>
                </a:ext>
              </a:extLst>
            </p:cNvPr>
            <p:cNvCxnSpPr>
              <a:cxnSpLocks/>
            </p:cNvCxnSpPr>
            <p:nvPr/>
          </p:nvCxnSpPr>
          <p:spPr>
            <a:xfrm flipH="1">
              <a:off x="5375920" y="6186682"/>
              <a:ext cx="710520" cy="0"/>
            </a:xfrm>
            <a:prstGeom prst="straightConnector1">
              <a:avLst/>
            </a:prstGeom>
            <a:ln w="63500">
              <a:solidFill>
                <a:schemeClr val="accent2"/>
              </a:solidFill>
              <a:tailEnd type="triangle"/>
            </a:ln>
          </p:spPr>
          <p:style>
            <a:lnRef idx="1">
              <a:schemeClr val="accent1"/>
            </a:lnRef>
            <a:fillRef idx="0">
              <a:schemeClr val="accent1"/>
            </a:fillRef>
            <a:effectRef idx="0">
              <a:schemeClr val="accent1"/>
            </a:effectRef>
            <a:fontRef idx="minor">
              <a:schemeClr val="tx1"/>
            </a:fontRef>
          </p:style>
        </p:cxnSp>
        <p:cxnSp>
          <p:nvCxnSpPr>
            <p:cNvPr id="18" name="Gerade Verbindung mit Pfeil 17">
              <a:extLst>
                <a:ext uri="{FF2B5EF4-FFF2-40B4-BE49-F238E27FC236}">
                  <a16:creationId xmlns:a16="http://schemas.microsoft.com/office/drawing/2014/main" id="{B4ED38B5-6200-4183-8B33-1FEDAF072B48}"/>
                </a:ext>
              </a:extLst>
            </p:cNvPr>
            <p:cNvCxnSpPr>
              <a:cxnSpLocks/>
            </p:cNvCxnSpPr>
            <p:nvPr/>
          </p:nvCxnSpPr>
          <p:spPr>
            <a:xfrm flipH="1">
              <a:off x="6366098" y="6186682"/>
              <a:ext cx="710520" cy="0"/>
            </a:xfrm>
            <a:prstGeom prst="straightConnector1">
              <a:avLst/>
            </a:prstGeom>
            <a:ln w="63500">
              <a:solidFill>
                <a:schemeClr val="accent2"/>
              </a:solidFill>
              <a:headEnd type="triangle"/>
              <a:tailEnd type="none"/>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3464824060"/>
      </p:ext>
    </p:extLst>
  </p:cSld>
  <p:clrMapOvr>
    <a:masterClrMapping/>
  </p:clrMapOvr>
</p:sld>
</file>

<file path=ppt/theme/theme1.xml><?xml version="1.0" encoding="utf-8"?>
<a:theme xmlns:a="http://schemas.openxmlformats.org/drawingml/2006/main" name="Universität Bremen (mit bis zu 2 weiteren Logos)">
  <a:themeElements>
    <a:clrScheme name="Benutzerdefiniert 105">
      <a:dk1>
        <a:sysClr val="windowText" lastClr="000000"/>
      </a:dk1>
      <a:lt1>
        <a:sysClr val="window" lastClr="FFFFFF"/>
      </a:lt1>
      <a:dk2>
        <a:srgbClr val="7F7F7F"/>
      </a:dk2>
      <a:lt2>
        <a:srgbClr val="D8D8D8"/>
      </a:lt2>
      <a:accent1>
        <a:srgbClr val="872746"/>
      </a:accent1>
      <a:accent2>
        <a:srgbClr val="D51130"/>
      </a:accent2>
      <a:accent3>
        <a:srgbClr val="DE9BA7"/>
      </a:accent3>
      <a:accent4>
        <a:srgbClr val="1C356B"/>
      </a:accent4>
      <a:accent5>
        <a:srgbClr val="0D68B0"/>
      </a:accent5>
      <a:accent6>
        <a:srgbClr val="95B3DF"/>
      </a:accent6>
      <a:hlink>
        <a:srgbClr val="000000"/>
      </a:hlink>
      <a:folHlink>
        <a:srgbClr val="000000"/>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2"/>
        </a:solidFill>
        <a:ln>
          <a:noFill/>
        </a:ln>
      </a:spPr>
      <a:bodyPr rtlCol="0" anchor="ctr"/>
      <a:lstStyle>
        <a:defPPr algn="ctr">
          <a:defRPr sz="1600" dirty="0" err="1" smtClean="0"/>
        </a:defPPr>
      </a:lstStyle>
      <a:style>
        <a:lnRef idx="2">
          <a:schemeClr val="accent1">
            <a:shade val="50000"/>
          </a:schemeClr>
        </a:lnRef>
        <a:fillRef idx="1">
          <a:schemeClr val="accent1"/>
        </a:fillRef>
        <a:effectRef idx="0">
          <a:schemeClr val="accent1"/>
        </a:effectRef>
        <a:fontRef idx="minor">
          <a:schemeClr val="lt1"/>
        </a:fontRef>
      </a:style>
    </a:spDef>
    <a:lnDef>
      <a:spPr>
        <a:ln>
          <a:solidFill>
            <a:schemeClr val="accent2"/>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none" rtlCol="0">
        <a:spAutoFit/>
      </a:bodyPr>
      <a:lstStyle>
        <a:defPPr algn="l">
          <a:defRPr sz="1600" dirty="0" smtClean="0"/>
        </a:defPPr>
      </a:lstStyle>
    </a:txDef>
  </a:objectDefaults>
  <a:extraClrSchemeLst/>
  <a:extLst>
    <a:ext uri="{05A4C25C-085E-4340-85A3-A5531E510DB2}">
      <thm15:themeFamily xmlns:thm15="http://schemas.microsoft.com/office/thememl/2012/main" name="UHB_PowerPoint.potx" id="{4DF2F6EB-DDCD-494F-BB02-C322A6EC2FDC}" vid="{B4C9157D-7150-4EC7-9140-E0C86EC67749}"/>
    </a:ext>
  </a:extLst>
</a:theme>
</file>

<file path=ppt/theme/theme2.xml><?xml version="1.0" encoding="utf-8"?>
<a:theme xmlns:a="http://schemas.openxmlformats.org/drawingml/2006/main" name="Office">
  <a:themeElements>
    <a:clrScheme name="Benutzerdefiniert 105">
      <a:dk1>
        <a:sysClr val="windowText" lastClr="000000"/>
      </a:dk1>
      <a:lt1>
        <a:sysClr val="window" lastClr="FFFFFF"/>
      </a:lt1>
      <a:dk2>
        <a:srgbClr val="7F7F7F"/>
      </a:dk2>
      <a:lt2>
        <a:srgbClr val="D8D8D8"/>
      </a:lt2>
      <a:accent1>
        <a:srgbClr val="872746"/>
      </a:accent1>
      <a:accent2>
        <a:srgbClr val="D51130"/>
      </a:accent2>
      <a:accent3>
        <a:srgbClr val="DE9BA7"/>
      </a:accent3>
      <a:accent4>
        <a:srgbClr val="1C356B"/>
      </a:accent4>
      <a:accent5>
        <a:srgbClr val="0D68B0"/>
      </a:accent5>
      <a:accent6>
        <a:srgbClr val="95B3DF"/>
      </a:accent6>
      <a:hlink>
        <a:srgbClr val="000000"/>
      </a:hlink>
      <a:folHlink>
        <a:srgbClr val="000000"/>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a:themeElements>
    <a:clrScheme name="Benutzerdefiniert 105">
      <a:dk1>
        <a:sysClr val="windowText" lastClr="000000"/>
      </a:dk1>
      <a:lt1>
        <a:sysClr val="window" lastClr="FFFFFF"/>
      </a:lt1>
      <a:dk2>
        <a:srgbClr val="7F7F7F"/>
      </a:dk2>
      <a:lt2>
        <a:srgbClr val="D8D8D8"/>
      </a:lt2>
      <a:accent1>
        <a:srgbClr val="872746"/>
      </a:accent1>
      <a:accent2>
        <a:srgbClr val="D51130"/>
      </a:accent2>
      <a:accent3>
        <a:srgbClr val="DE9BA7"/>
      </a:accent3>
      <a:accent4>
        <a:srgbClr val="1C356B"/>
      </a:accent4>
      <a:accent5>
        <a:srgbClr val="0D68B0"/>
      </a:accent5>
      <a:accent6>
        <a:srgbClr val="95B3DF"/>
      </a:accent6>
      <a:hlink>
        <a:srgbClr val="000000"/>
      </a:hlink>
      <a:folHlink>
        <a:srgbClr val="000000"/>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UHB_PowerPoint</Template>
  <TotalTime>0</TotalTime>
  <Words>1333</Words>
  <Application>Microsoft Office PowerPoint</Application>
  <PresentationFormat>Breitbild</PresentationFormat>
  <Paragraphs>106</Paragraphs>
  <Slides>17</Slides>
  <Notes>16</Notes>
  <HiddenSlides>0</HiddenSlides>
  <MMClips>0</MMClips>
  <ScaleCrop>false</ScaleCrop>
  <HeadingPairs>
    <vt:vector size="6" baseType="variant">
      <vt:variant>
        <vt:lpstr>Verwendete Schriftarten</vt:lpstr>
      </vt:variant>
      <vt:variant>
        <vt:i4>3</vt:i4>
      </vt:variant>
      <vt:variant>
        <vt:lpstr>Design</vt:lpstr>
      </vt:variant>
      <vt:variant>
        <vt:i4>1</vt:i4>
      </vt:variant>
      <vt:variant>
        <vt:lpstr>Folientitel</vt:lpstr>
      </vt:variant>
      <vt:variant>
        <vt:i4>17</vt:i4>
      </vt:variant>
    </vt:vector>
  </HeadingPairs>
  <TitlesOfParts>
    <vt:vector size="21" baseType="lpstr">
      <vt:lpstr>Arial</vt:lpstr>
      <vt:lpstr>Symbol</vt:lpstr>
      <vt:lpstr>Wingdings 3</vt:lpstr>
      <vt:lpstr>Universität Bremen (mit bis zu 2 weiteren Logos)</vt:lpstr>
      <vt:lpstr>PowerPoint-Präsentation</vt:lpstr>
      <vt:lpstr>Einleitung</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Aufgabe 1 (Anforderungsbereich: I+II)</vt:lpstr>
      <vt:lpstr>Aufgabe 1 (Anforderungsbereich: I+II)</vt:lpstr>
      <vt:lpstr>Aufgabe 2 (Anforderungsbereich: III)</vt:lpstr>
      <vt:lpstr>Aufgabe 2 (Anforderungsbereich: III)</vt:lpstr>
      <vt:lpstr>Aufgabe 3 (Anforderungsbereich: II+III)</vt:lpstr>
      <vt:lpstr>Aufgabe 3 (Anforderungsbereich: II+III)</vt:lpstr>
      <vt:lpstr>Wesentliche Erkenntnisse</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PowerPoint-Präsentation</dc:title>
  <dc:creator>Windows-Benutzer</dc:creator>
  <cp:lastModifiedBy>Michael Buchwitz</cp:lastModifiedBy>
  <cp:revision>492</cp:revision>
  <dcterms:created xsi:type="dcterms:W3CDTF">2021-01-08T13:32:24Z</dcterms:created>
  <dcterms:modified xsi:type="dcterms:W3CDTF">2023-02-02T14:45:07Z</dcterms:modified>
</cp:coreProperties>
</file>