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299" r:id="rId2"/>
    <p:sldId id="472" r:id="rId3"/>
    <p:sldId id="473" r:id="rId4"/>
  </p:sldIdLst>
  <p:sldSz cx="9144000" cy="6858000" type="screen4x3"/>
  <p:notesSz cx="6769100" cy="9906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00CC00"/>
    <a:srgbClr val="FF3300"/>
    <a:srgbClr val="FF00FF"/>
    <a:srgbClr val="FF9900"/>
    <a:srgbClr val="FFFFCC"/>
    <a:srgbClr val="00FF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6" autoAdjust="0"/>
  </p:normalViewPr>
  <p:slideViewPr>
    <p:cSldViewPr>
      <p:cViewPr varScale="1">
        <p:scale>
          <a:sx n="99" d="100"/>
          <a:sy n="99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14" y="-78"/>
      </p:cViewPr>
      <p:guideLst>
        <p:guide orient="horz" pos="3120"/>
        <p:guide pos="2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1070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fld id="{A530F819-0237-49CD-A7EE-0ABF28F04E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86975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1070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fld id="{321EBE39-0A06-4B70-B387-6A64BD075B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9016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921C8-E9FE-4E5C-93B5-DBB2F17C676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15900" y="533400"/>
            <a:ext cx="29845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 dirty="0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11" name="Text Box 22"/>
          <p:cNvSpPr txBox="1">
            <a:spLocks noChangeArrowheads="1"/>
          </p:cNvSpPr>
          <p:nvPr userDrawn="1"/>
        </p:nvSpPr>
        <p:spPr bwMode="auto">
          <a:xfrm>
            <a:off x="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Klicken Sie, um den Titel zu bearbeiten.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781800" cy="1981200"/>
          </a:xfrm>
        </p:spPr>
        <p:txBody>
          <a:bodyPr/>
          <a:lstStyle>
            <a:lvl1pPr marL="0" indent="0" algn="ctr">
              <a:buFontTx/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altLang="en-US"/>
              <a:t>Klicken Sie, um das Format des Untertitel-Masters zu bearbeiten.</a:t>
            </a:r>
          </a:p>
        </p:txBody>
      </p:sp>
      <p:pic>
        <p:nvPicPr>
          <p:cNvPr id="13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Grafik 14" descr="iupLogo2013_20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59833" y="6205701"/>
            <a:ext cx="504056" cy="536820"/>
          </a:xfrm>
          <a:prstGeom prst="rect">
            <a:avLst/>
          </a:prstGeom>
        </p:spPr>
      </p:pic>
      <p:sp>
        <p:nvSpPr>
          <p:cNvPr id="14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PM5</a:t>
            </a:r>
            <a:endParaRPr lang="en-GB" sz="1000" b="1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24-25 November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2015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1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1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19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19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6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Grafik 17" descr="iupLogo2013_20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59833" y="6205701"/>
            <a:ext cx="504056" cy="536820"/>
          </a:xfrm>
          <a:prstGeom prst="rect">
            <a:avLst/>
          </a:prstGeom>
        </p:spPr>
      </p:pic>
      <p:sp>
        <p:nvSpPr>
          <p:cNvPr id="17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PM5</a:t>
            </a:r>
            <a:endParaRPr lang="en-GB" sz="1000" b="1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24-25 November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2015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16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Grafik 17" descr="iupLogo2013_20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59833" y="6205701"/>
            <a:ext cx="504056" cy="536820"/>
          </a:xfrm>
          <a:prstGeom prst="rect">
            <a:avLst/>
          </a:prstGeom>
        </p:spPr>
      </p:pic>
      <p:sp>
        <p:nvSpPr>
          <p:cNvPr id="17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PM5</a:t>
            </a:r>
            <a:endParaRPr lang="en-GB" sz="1000" b="1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24-25 November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2015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4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17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Grafik 18" descr="iupLogo2013_20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59833" y="6205701"/>
            <a:ext cx="504056" cy="536820"/>
          </a:xfrm>
          <a:prstGeom prst="rect">
            <a:avLst/>
          </a:prstGeom>
        </p:spPr>
      </p:pic>
      <p:sp>
        <p:nvSpPr>
          <p:cNvPr id="18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PM5</a:t>
            </a:r>
            <a:endParaRPr lang="en-GB" sz="1000" b="1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24-25 November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2015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11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2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4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7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8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3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6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7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2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2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 smtClean="0"/>
              <a:t>Hier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klicken</a:t>
            </a:r>
            <a:r>
              <a:rPr lang="en-GB" altLang="en-US" dirty="0" smtClean="0"/>
              <a:t>, um Master-</a:t>
            </a:r>
            <a:r>
              <a:rPr lang="en-GB" altLang="en-US" dirty="0" err="1" smtClean="0"/>
              <a:t>Textformat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bearbeiten</a:t>
            </a:r>
            <a:endParaRPr lang="en-GB" altLang="en-US" dirty="0" smtClean="0"/>
          </a:p>
          <a:p>
            <a:pPr lvl="1"/>
            <a:r>
              <a:rPr lang="en-GB" altLang="en-US" dirty="0" err="1" smtClean="0"/>
              <a:t>Zweite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2"/>
            <a:r>
              <a:rPr lang="en-GB" altLang="en-US" dirty="0" err="1" smtClean="0"/>
              <a:t>Dritte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3"/>
            <a:r>
              <a:rPr lang="en-GB" altLang="en-US" dirty="0" err="1" smtClean="0"/>
              <a:t>Vierte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4"/>
            <a:r>
              <a:rPr lang="en-GB" altLang="en-US" dirty="0" err="1" smtClean="0"/>
              <a:t>Fünfte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615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16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35" name="Picture 22" descr="scia_co_transparen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7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 smtClean="0"/>
              <a:t>Hier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klicken</a:t>
            </a:r>
            <a:r>
              <a:rPr lang="en-GB" altLang="en-US" dirty="0" smtClean="0"/>
              <a:t>, um Master-</a:t>
            </a:r>
            <a:r>
              <a:rPr lang="en-GB" altLang="en-US" dirty="0" err="1" smtClean="0"/>
              <a:t>Titelformat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bearbeiten</a:t>
            </a:r>
            <a:endParaRPr lang="en-GB" altLang="en-US" dirty="0" smtClean="0"/>
          </a:p>
        </p:txBody>
      </p:sp>
      <p:sp>
        <p:nvSpPr>
          <p:cNvPr id="6171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5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PM5</a:t>
            </a:r>
            <a:endParaRPr lang="en-GB" sz="1000" b="1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24-25 November </a:t>
            </a: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2015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6" name="Grafik 15" descr="iupLogo2013_200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059833" y="6205701"/>
            <a:ext cx="504056" cy="536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0" y="4581525"/>
            <a:ext cx="9220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dirty="0">
                <a:latin typeface="Arial" charset="0"/>
              </a:rPr>
              <a:t>S. </a:t>
            </a:r>
            <a:r>
              <a:rPr lang="de-DE" sz="2400" dirty="0" smtClean="0">
                <a:latin typeface="Arial" charset="0"/>
              </a:rPr>
              <a:t>Noël</a:t>
            </a:r>
            <a:endParaRPr lang="de-DE" sz="2400" dirty="0"/>
          </a:p>
          <a:p>
            <a:pPr algn="ctr">
              <a:spcBef>
                <a:spcPct val="50000"/>
              </a:spcBef>
            </a:pPr>
            <a:r>
              <a:rPr lang="de-DE" dirty="0" smtClean="0">
                <a:latin typeface="Arial" charset="0"/>
              </a:rPr>
              <a:t>IFE/IUP</a:t>
            </a:r>
            <a:r>
              <a:rPr lang="de-DE" dirty="0">
                <a:latin typeface="Arial" charset="0"/>
              </a:rPr>
              <a:t>, University </a:t>
            </a:r>
            <a:r>
              <a:rPr lang="de-DE" dirty="0" err="1">
                <a:latin typeface="Arial" charset="0"/>
              </a:rPr>
              <a:t>of</a:t>
            </a:r>
            <a:r>
              <a:rPr lang="de-DE" dirty="0">
                <a:latin typeface="Arial" charset="0"/>
              </a:rPr>
              <a:t> Bremen, Germany</a:t>
            </a:r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3517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SQWG-3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Action Items &amp; Schedule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GB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Action Items</a:t>
            </a:r>
          </a:p>
        </p:txBody>
      </p:sp>
      <p:sp>
        <p:nvSpPr>
          <p:cNvPr id="7" name="Inhaltsplatzhalter 4"/>
          <p:cNvSpPr>
            <a:spLocks noGrp="1"/>
          </p:cNvSpPr>
          <p:nvPr>
            <p:ph idx="1"/>
          </p:nvPr>
        </p:nvSpPr>
        <p:spPr>
          <a:xfrm>
            <a:off x="152400" y="3933056"/>
            <a:ext cx="8839200" cy="2086744"/>
          </a:xfrm>
        </p:spPr>
        <p:txBody>
          <a:bodyPr/>
          <a:lstStyle/>
          <a:p>
            <a:pPr>
              <a:buNone/>
            </a:pPr>
            <a:endParaRPr lang="en-GB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25646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Work Packages </a:t>
            </a:r>
            <a:br>
              <a:rPr lang="en-GB" dirty="0" smtClean="0"/>
            </a:br>
            <a:r>
              <a:rPr lang="en-GB" dirty="0" smtClean="0"/>
              <a:t>(planned start before </a:t>
            </a:r>
            <a:r>
              <a:rPr lang="en-GB" dirty="0" smtClean="0"/>
              <a:t>MTR)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1800" b="1" dirty="0" smtClean="0"/>
              <a:t>Ongoing/started:</a:t>
            </a:r>
          </a:p>
          <a:p>
            <a:r>
              <a:rPr lang="en-GB" sz="1800" dirty="0" smtClean="0"/>
              <a:t>WP1400 </a:t>
            </a:r>
            <a:r>
              <a:rPr lang="en-GB" sz="1800" dirty="0" smtClean="0"/>
              <a:t>Recommendations for long-term activities (IUP )</a:t>
            </a:r>
          </a:p>
          <a:p>
            <a:pPr lvl="1"/>
            <a:r>
              <a:rPr lang="en-GB" sz="1400" dirty="0" smtClean="0"/>
              <a:t>Recommendations </a:t>
            </a:r>
            <a:r>
              <a:rPr lang="en-GB" sz="1400" dirty="0" smtClean="0"/>
              <a:t>to agencies </a:t>
            </a:r>
            <a:r>
              <a:rPr lang="en-GB" sz="1400" dirty="0" err="1" smtClean="0"/>
              <a:t>w.r.t</a:t>
            </a:r>
            <a:r>
              <a:rPr lang="en-GB" sz="1400" dirty="0" smtClean="0"/>
              <a:t>. funding, discussion on long-term data preservation in context of </a:t>
            </a:r>
            <a:r>
              <a:rPr lang="en-GB" sz="1400" dirty="0" smtClean="0"/>
              <a:t>SSAG</a:t>
            </a:r>
          </a:p>
          <a:p>
            <a:r>
              <a:rPr lang="en-GB" sz="1800" dirty="0" smtClean="0"/>
              <a:t>WP4700 Implementation of standard product format (DLR-IMF</a:t>
            </a:r>
            <a:r>
              <a:rPr lang="en-GB" sz="1800" dirty="0" smtClean="0"/>
              <a:t>)</a:t>
            </a:r>
          </a:p>
          <a:p>
            <a:pPr>
              <a:buNone/>
            </a:pPr>
            <a:r>
              <a:rPr lang="en-GB" sz="1800" b="1" dirty="0" smtClean="0"/>
              <a:t>Depending on new baseline:</a:t>
            </a:r>
            <a:endParaRPr lang="en-GB" sz="1800" b="1" dirty="0" smtClean="0"/>
          </a:p>
          <a:p>
            <a:r>
              <a:rPr lang="en-GB" sz="1800" dirty="0" smtClean="0"/>
              <a:t>WP2210 Investigate/improve and consolidate L1 errors (DLR-IMF)</a:t>
            </a:r>
          </a:p>
          <a:p>
            <a:pPr lvl="1"/>
            <a:r>
              <a:rPr lang="en-GB" sz="1400" dirty="0" smtClean="0"/>
              <a:t>First step: DLR to provide information on error calculation to team (relevant part of L1V9 ATBD)</a:t>
            </a:r>
          </a:p>
          <a:p>
            <a:r>
              <a:rPr lang="en-GB" sz="1800" dirty="0" smtClean="0"/>
              <a:t>WP2230 Test degradation correction (SRON)</a:t>
            </a:r>
          </a:p>
          <a:p>
            <a:pPr lvl="1"/>
            <a:r>
              <a:rPr lang="en-GB" sz="1400" dirty="0" smtClean="0"/>
              <a:t>Requires new data products to be provided to KNMI</a:t>
            </a:r>
          </a:p>
          <a:p>
            <a:r>
              <a:rPr lang="en-GB" sz="1800" dirty="0" smtClean="0"/>
              <a:t>WP3110 Documentation and improvement of L2 error calculation (DLR-IMF)</a:t>
            </a:r>
          </a:p>
          <a:p>
            <a:pPr lvl="1"/>
            <a:r>
              <a:rPr lang="en-GB" sz="1400" dirty="0" smtClean="0">
                <a:solidFill>
                  <a:srgbClr val="000000"/>
                </a:solidFill>
              </a:rPr>
              <a:t>First step: DLR to provide information on error calculation to team (relevant part of L2V7 ATBD)</a:t>
            </a:r>
            <a:endParaRPr lang="en-GB" sz="1800" dirty="0" smtClean="0"/>
          </a:p>
          <a:p>
            <a:r>
              <a:rPr lang="en-GB" sz="1800" dirty="0" smtClean="0"/>
              <a:t>WP4500 Verification of L1 and L2 data sets (DLR-IMF)</a:t>
            </a:r>
          </a:p>
          <a:p>
            <a:pPr lvl="1"/>
            <a:r>
              <a:rPr lang="en-GB" sz="1400" dirty="0" smtClean="0"/>
              <a:t>Start after availability of  test </a:t>
            </a:r>
            <a:r>
              <a:rPr lang="en-GB" sz="1400" dirty="0" smtClean="0"/>
              <a:t>products</a:t>
            </a:r>
          </a:p>
          <a:p>
            <a:pPr>
              <a:buNone/>
            </a:pPr>
            <a:r>
              <a:rPr lang="en-GB" sz="2000" b="1" i="1" dirty="0" smtClean="0"/>
              <a:t>-&gt; Possible before MTR?</a:t>
            </a:r>
          </a:p>
          <a:p>
            <a:pPr>
              <a:buNone/>
            </a:pPr>
            <a:r>
              <a:rPr lang="en-GB" sz="2000" b="1" i="1" dirty="0" smtClean="0"/>
              <a:t>-&gt; Endangered by missing national funding (esp. </a:t>
            </a:r>
            <a:r>
              <a:rPr lang="en-GB" sz="2000" b="1" i="1" smtClean="0"/>
              <a:t>error studies)?</a:t>
            </a:r>
            <a:endParaRPr lang="en-GB" sz="2000" b="1" i="1" dirty="0" smtClean="0"/>
          </a:p>
          <a:p>
            <a:pPr lvl="1">
              <a:buNone/>
            </a:pPr>
            <a:endParaRPr lang="en-GB" sz="1400" dirty="0" smtClean="0"/>
          </a:p>
          <a:p>
            <a:endParaRPr lang="en-GB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_11_beam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3300"/>
      </a:hlink>
      <a:folHlink>
        <a:srgbClr val="B2B2B2"/>
      </a:folHlink>
    </a:clrScheme>
    <a:fontScheme name="c_11_beam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 bwMode="auto">
        <a:noFill/>
        <a:ln w="9525">
          <a:noFill/>
          <a:round/>
          <a:headEnd/>
          <a:tailEnd/>
        </a:ln>
        <a:effectLst/>
      </a:spPr>
      <a:bodyPr wrap="square" lIns="90000" tIns="45000" rIns="90000" bIns="45000">
        <a:spAutoFit/>
      </a:bodyPr>
      <a:lstStyle>
        <a:defPPr algn="r" defTabSz="449263">
          <a:lnSpc>
            <a:spcPct val="93000"/>
          </a:lnSpc>
          <a:buClr>
            <a:srgbClr val="000000"/>
          </a:buClr>
          <a:buSzPct val="100000"/>
          <a:buFont typeface="Times New Roman" pitchFamily="18" charset="0"/>
          <a:buNone/>
          <a:tabLst>
            <a:tab pos="0" algn="l"/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sz="1000" b="1" i="1" dirty="0" smtClean="0">
            <a:solidFill>
              <a:srgbClr val="000000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c_11_beam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_11_beam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\\Gaudi\HostFS\Win\Temp\Overhead\c_11_beamer.pot</Template>
  <TotalTime>0</TotalTime>
  <Words>165</Words>
  <Application>Microsoft Office PowerPoint</Application>
  <PresentationFormat>Bildschirmpräsentation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c_11_beamer</vt:lpstr>
      <vt:lpstr>  SQWG-3 Action Items &amp; Schedule   </vt:lpstr>
      <vt:lpstr>Open Action Items</vt:lpstr>
      <vt:lpstr>New Work Packages  (planned start before MTR)</vt:lpstr>
    </vt:vector>
  </TitlesOfParts>
  <Company>IFE/IUP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monitoring</dc:title>
  <dc:creator>Stefan Noel</dc:creator>
  <cp:lastModifiedBy>Stefan Noel</cp:lastModifiedBy>
  <cp:revision>2037</cp:revision>
  <cp:lastPrinted>2001-11-21T10:53:48Z</cp:lastPrinted>
  <dcterms:created xsi:type="dcterms:W3CDTF">2001-05-23T12:59:09Z</dcterms:created>
  <dcterms:modified xsi:type="dcterms:W3CDTF">2015-11-19T08:28:26Z</dcterms:modified>
</cp:coreProperties>
</file>