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264" r:id="rId6"/>
    <p:sldId id="265" r:id="rId7"/>
    <p:sldId id="260" r:id="rId8"/>
    <p:sldId id="266" r:id="rId9"/>
    <p:sldId id="269" r:id="rId10"/>
    <p:sldId id="273" r:id="rId11"/>
    <p:sldId id="270" r:id="rId12"/>
    <p:sldId id="274" r:id="rId13"/>
    <p:sldId id="278" r:id="rId14"/>
    <p:sldId id="279"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BC8A0C"/>
    <a:srgbClr val="FF33CC"/>
    <a:srgbClr val="FF99FF"/>
    <a:srgbClr val="0000CC"/>
    <a:srgbClr val="5757FF"/>
    <a:srgbClr val="416EFD"/>
    <a:srgbClr val="E60033"/>
    <a:srgbClr val="5A98C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5" autoAdjust="0"/>
    <p:restoredTop sz="99891" autoAdjust="0"/>
  </p:normalViewPr>
  <p:slideViewPr>
    <p:cSldViewPr>
      <p:cViewPr>
        <p:scale>
          <a:sx n="66" d="100"/>
          <a:sy n="66" d="100"/>
        </p:scale>
        <p:origin x="-1440" y="-16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B6157-B15A-40B4-A400-2D051E3BF8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DE"/>
        </a:p>
      </dgm:t>
    </dgm:pt>
    <dgm:pt modelId="{6FA4E7E8-6EA3-411C-A98E-1B9C15670D36}">
      <dgm:prSet phldrT="[Text]"/>
      <dgm:spPr/>
      <dgm:t>
        <a:bodyPr/>
        <a:lstStyle/>
        <a:p>
          <a:r>
            <a:rPr lang="en-US" dirty="0" smtClean="0"/>
            <a:t>Photochemical conversion of NO2</a:t>
          </a:r>
          <a:endParaRPr lang="de-DE" dirty="0"/>
        </a:p>
      </dgm:t>
    </dgm:pt>
    <dgm:pt modelId="{FE08A2A0-A3E5-4116-9001-AE39E3F472A4}" type="parTrans" cxnId="{2DE1B1CB-31F6-4B00-AA91-A2BA71F10705}">
      <dgm:prSet/>
      <dgm:spPr/>
      <dgm:t>
        <a:bodyPr/>
        <a:lstStyle/>
        <a:p>
          <a:endParaRPr lang="de-DE"/>
        </a:p>
      </dgm:t>
    </dgm:pt>
    <dgm:pt modelId="{97638C5F-2257-4EB1-AB9B-190FA7254A50}" type="sibTrans" cxnId="{2DE1B1CB-31F6-4B00-AA91-A2BA71F10705}">
      <dgm:prSet/>
      <dgm:spPr/>
      <dgm:t>
        <a:bodyPr/>
        <a:lstStyle/>
        <a:p>
          <a:endParaRPr lang="de-DE"/>
        </a:p>
      </dgm:t>
    </dgm:pt>
    <dgm:pt modelId="{FA5219D1-2096-4628-B409-385E38688556}">
      <dgm:prSet phldrT="[Text]"/>
      <dgm:spPr/>
      <dgm:t>
        <a:bodyPr/>
        <a:lstStyle/>
        <a:p>
          <a:r>
            <a:rPr lang="en-US" dirty="0" smtClean="0"/>
            <a:t>Satellite measurements</a:t>
          </a:r>
          <a:endParaRPr lang="de-DE" dirty="0"/>
        </a:p>
      </dgm:t>
    </dgm:pt>
    <dgm:pt modelId="{FF4CC45F-C9E3-4B37-9ED8-0A70CAD61E98}" type="parTrans" cxnId="{36B23401-3A0F-493C-90F0-92052ABF951E}">
      <dgm:prSet/>
      <dgm:spPr/>
      <dgm:t>
        <a:bodyPr/>
        <a:lstStyle/>
        <a:p>
          <a:endParaRPr lang="de-DE"/>
        </a:p>
      </dgm:t>
    </dgm:pt>
    <dgm:pt modelId="{8670FDE9-C94B-4176-9D38-214942270587}" type="sibTrans" cxnId="{36B23401-3A0F-493C-90F0-92052ABF951E}">
      <dgm:prSet/>
      <dgm:spPr/>
      <dgm:t>
        <a:bodyPr/>
        <a:lstStyle/>
        <a:p>
          <a:endParaRPr lang="de-DE"/>
        </a:p>
      </dgm:t>
    </dgm:pt>
    <dgm:pt modelId="{A7A80A2B-67F6-4406-896C-E311FD66124E}">
      <dgm:prSet phldrT="[Text]"/>
      <dgm:spPr/>
      <dgm:t>
        <a:bodyPr/>
        <a:lstStyle/>
        <a:p>
          <a:r>
            <a:rPr lang="en-US" dirty="0" smtClean="0"/>
            <a:t>Limb measurements</a:t>
          </a:r>
          <a:endParaRPr lang="de-DE" dirty="0"/>
        </a:p>
      </dgm:t>
    </dgm:pt>
    <dgm:pt modelId="{EF5758CF-D889-4EBB-AA8A-D062131EB6A6}" type="parTrans" cxnId="{0A461511-2989-48E0-858D-2DA4CE2963DF}">
      <dgm:prSet/>
      <dgm:spPr/>
      <dgm:t>
        <a:bodyPr/>
        <a:lstStyle/>
        <a:p>
          <a:endParaRPr lang="de-DE"/>
        </a:p>
      </dgm:t>
    </dgm:pt>
    <dgm:pt modelId="{C1A95754-31F3-41F0-A0EF-728288B46B2B}" type="sibTrans" cxnId="{0A461511-2989-48E0-858D-2DA4CE2963DF}">
      <dgm:prSet/>
      <dgm:spPr/>
      <dgm:t>
        <a:bodyPr/>
        <a:lstStyle/>
        <a:p>
          <a:endParaRPr lang="de-DE"/>
        </a:p>
      </dgm:t>
    </dgm:pt>
    <dgm:pt modelId="{9294974E-9B8D-4C96-96F6-1D7CBE6C5265}">
      <dgm:prSet phldrT="[Text]"/>
      <dgm:spPr/>
      <dgm:t>
        <a:bodyPr/>
        <a:lstStyle/>
        <a:p>
          <a:r>
            <a:rPr lang="en-US" dirty="0" smtClean="0"/>
            <a:t>Occultation measurements</a:t>
          </a:r>
          <a:endParaRPr lang="de-DE" dirty="0"/>
        </a:p>
      </dgm:t>
    </dgm:pt>
    <dgm:pt modelId="{76ED3703-BA86-4973-9AF8-1F6676DB5557}" type="parTrans" cxnId="{C0999545-45B3-4849-882C-5B3C571F6B40}">
      <dgm:prSet/>
      <dgm:spPr/>
      <dgm:t>
        <a:bodyPr/>
        <a:lstStyle/>
        <a:p>
          <a:endParaRPr lang="de-DE"/>
        </a:p>
      </dgm:t>
    </dgm:pt>
    <dgm:pt modelId="{C3187C90-3318-47E9-ACEC-5B2FCB9144F5}" type="sibTrans" cxnId="{C0999545-45B3-4849-882C-5B3C571F6B40}">
      <dgm:prSet/>
      <dgm:spPr/>
      <dgm:t>
        <a:bodyPr/>
        <a:lstStyle/>
        <a:p>
          <a:endParaRPr lang="de-DE"/>
        </a:p>
      </dgm:t>
    </dgm:pt>
    <dgm:pt modelId="{8C6D02AA-7449-41AA-8EB0-F1152B974999}">
      <dgm:prSet phldrT="[Text]"/>
      <dgm:spPr/>
      <dgm:t>
        <a:bodyPr/>
        <a:lstStyle/>
        <a:p>
          <a:r>
            <a:rPr lang="en-US" dirty="0" smtClean="0"/>
            <a:t>Modeling</a:t>
          </a:r>
          <a:endParaRPr lang="de-DE" dirty="0"/>
        </a:p>
      </dgm:t>
    </dgm:pt>
    <dgm:pt modelId="{EADE1789-D5A8-4E62-85BC-0708410FCA47}" type="parTrans" cxnId="{6DDD82C2-20FB-4CE3-B7CA-91BC5407741F}">
      <dgm:prSet/>
      <dgm:spPr/>
      <dgm:t>
        <a:bodyPr/>
        <a:lstStyle/>
        <a:p>
          <a:endParaRPr lang="de-DE"/>
        </a:p>
      </dgm:t>
    </dgm:pt>
    <dgm:pt modelId="{0D2FB41F-BCCD-4712-B063-0FFFED760EAB}" type="sibTrans" cxnId="{6DDD82C2-20FB-4CE3-B7CA-91BC5407741F}">
      <dgm:prSet/>
      <dgm:spPr/>
      <dgm:t>
        <a:bodyPr/>
        <a:lstStyle/>
        <a:p>
          <a:endParaRPr lang="de-DE"/>
        </a:p>
      </dgm:t>
    </dgm:pt>
    <dgm:pt modelId="{80FAA1E1-1846-49A6-95BC-243D0C9AAB03}">
      <dgm:prSet phldrT="[Text]"/>
      <dgm:spPr/>
      <dgm:t>
        <a:bodyPr/>
        <a:lstStyle/>
        <a:p>
          <a:r>
            <a:rPr lang="en-US" dirty="0" smtClean="0"/>
            <a:t>Bremen 3D CTM</a:t>
          </a:r>
          <a:endParaRPr lang="de-DE" dirty="0"/>
        </a:p>
      </dgm:t>
    </dgm:pt>
    <dgm:pt modelId="{B18FF496-0F84-4B04-AE45-6650263CA6C8}" type="parTrans" cxnId="{43DF2FD8-1723-48F8-9517-8B7D687E0CDC}">
      <dgm:prSet/>
      <dgm:spPr/>
      <dgm:t>
        <a:bodyPr/>
        <a:lstStyle/>
        <a:p>
          <a:endParaRPr lang="de-DE"/>
        </a:p>
      </dgm:t>
    </dgm:pt>
    <dgm:pt modelId="{31657548-3ACC-4357-AF3A-4B944E3638CE}" type="sibTrans" cxnId="{43DF2FD8-1723-48F8-9517-8B7D687E0CDC}">
      <dgm:prSet/>
      <dgm:spPr/>
      <dgm:t>
        <a:bodyPr/>
        <a:lstStyle/>
        <a:p>
          <a:endParaRPr lang="de-DE"/>
        </a:p>
      </dgm:t>
    </dgm:pt>
    <dgm:pt modelId="{4F047862-2B05-4A6D-A9AE-9E4A8169E2AB}">
      <dgm:prSet phldrT="[Text]"/>
      <dgm:spPr/>
      <dgm:t>
        <a:bodyPr/>
        <a:lstStyle/>
        <a:p>
          <a:r>
            <a:rPr lang="en-US" dirty="0" smtClean="0"/>
            <a:t>PRATMO box model</a:t>
          </a:r>
          <a:endParaRPr lang="de-DE" dirty="0"/>
        </a:p>
      </dgm:t>
    </dgm:pt>
    <dgm:pt modelId="{52968934-C6E1-4225-923E-2E977185711A}" type="parTrans" cxnId="{B0D4261C-646D-46DC-8E5D-E987AEB68DFC}">
      <dgm:prSet/>
      <dgm:spPr/>
      <dgm:t>
        <a:bodyPr/>
        <a:lstStyle/>
        <a:p>
          <a:endParaRPr lang="de-DE"/>
        </a:p>
      </dgm:t>
    </dgm:pt>
    <dgm:pt modelId="{56B98E6E-9E5A-4341-BD48-3DF0DF0A1E11}" type="sibTrans" cxnId="{B0D4261C-646D-46DC-8E5D-E987AEB68DFC}">
      <dgm:prSet/>
      <dgm:spPr/>
      <dgm:t>
        <a:bodyPr/>
        <a:lstStyle/>
        <a:p>
          <a:endParaRPr lang="de-DE"/>
        </a:p>
      </dgm:t>
    </dgm:pt>
    <dgm:pt modelId="{F02F26C1-F02D-4669-9ED6-D4AFDDDDAAAA}">
      <dgm:prSet phldrT="[Text]"/>
      <dgm:spPr/>
      <dgm:t>
        <a:bodyPr/>
        <a:lstStyle/>
        <a:p>
          <a:r>
            <a:rPr lang="en-US" dirty="0" smtClean="0"/>
            <a:t>SCIAMACHY</a:t>
          </a:r>
          <a:endParaRPr lang="de-DE" dirty="0"/>
        </a:p>
      </dgm:t>
    </dgm:pt>
    <dgm:pt modelId="{0953E7F7-FE84-4304-9912-1779A64377EC}" type="parTrans" cxnId="{A10F32E4-8F11-4FD2-B475-791AB1867018}">
      <dgm:prSet/>
      <dgm:spPr/>
      <dgm:t>
        <a:bodyPr/>
        <a:lstStyle/>
        <a:p>
          <a:endParaRPr lang="de-DE"/>
        </a:p>
      </dgm:t>
    </dgm:pt>
    <dgm:pt modelId="{49677E9C-D3F9-47B4-BD0B-764714D6FF60}" type="sibTrans" cxnId="{A10F32E4-8F11-4FD2-B475-791AB1867018}">
      <dgm:prSet/>
      <dgm:spPr/>
      <dgm:t>
        <a:bodyPr/>
        <a:lstStyle/>
        <a:p>
          <a:endParaRPr lang="de-DE"/>
        </a:p>
      </dgm:t>
    </dgm:pt>
    <dgm:pt modelId="{9E56D4DE-CC50-410F-9602-DC6D1695195E}">
      <dgm:prSet phldrT="[Text]"/>
      <dgm:spPr/>
      <dgm:t>
        <a:bodyPr/>
        <a:lstStyle/>
        <a:p>
          <a:r>
            <a:rPr lang="en-US" dirty="0" smtClean="0"/>
            <a:t>MIPAS</a:t>
          </a:r>
          <a:endParaRPr lang="de-DE" dirty="0"/>
        </a:p>
      </dgm:t>
    </dgm:pt>
    <dgm:pt modelId="{955989F1-4CBC-48E1-8FC7-8CC2B2669A10}" type="parTrans" cxnId="{D6394DAF-7F39-48BA-BFDC-6063EC322117}">
      <dgm:prSet/>
      <dgm:spPr/>
      <dgm:t>
        <a:bodyPr/>
        <a:lstStyle/>
        <a:p>
          <a:endParaRPr lang="de-DE"/>
        </a:p>
      </dgm:t>
    </dgm:pt>
    <dgm:pt modelId="{39EFAA1E-C1F6-4EA5-8D37-DD2C410F6420}" type="sibTrans" cxnId="{D6394DAF-7F39-48BA-BFDC-6063EC322117}">
      <dgm:prSet/>
      <dgm:spPr/>
      <dgm:t>
        <a:bodyPr/>
        <a:lstStyle/>
        <a:p>
          <a:endParaRPr lang="de-DE"/>
        </a:p>
      </dgm:t>
    </dgm:pt>
    <dgm:pt modelId="{966FA890-A28B-4D40-9D1A-40E2C8870959}">
      <dgm:prSet phldrT="[Text]"/>
      <dgm:spPr/>
      <dgm:t>
        <a:bodyPr/>
        <a:lstStyle/>
        <a:p>
          <a:r>
            <a:rPr lang="en-US" dirty="0" smtClean="0"/>
            <a:t>OSIRIS</a:t>
          </a:r>
          <a:endParaRPr lang="de-DE" dirty="0"/>
        </a:p>
      </dgm:t>
    </dgm:pt>
    <dgm:pt modelId="{E838D2A9-4C0E-46DB-B687-FA12729CD90F}" type="parTrans" cxnId="{AB536339-966B-428A-A5F1-F61999D2E337}">
      <dgm:prSet/>
      <dgm:spPr/>
      <dgm:t>
        <a:bodyPr/>
        <a:lstStyle/>
        <a:p>
          <a:endParaRPr lang="de-DE"/>
        </a:p>
      </dgm:t>
    </dgm:pt>
    <dgm:pt modelId="{AEBE6144-A797-4905-B100-1C6EFDE499CD}" type="sibTrans" cxnId="{AB536339-966B-428A-A5F1-F61999D2E337}">
      <dgm:prSet/>
      <dgm:spPr/>
      <dgm:t>
        <a:bodyPr/>
        <a:lstStyle/>
        <a:p>
          <a:endParaRPr lang="de-DE"/>
        </a:p>
      </dgm:t>
    </dgm:pt>
    <dgm:pt modelId="{09BA4606-4624-4C3D-8BBE-85BEEA5767F7}">
      <dgm:prSet phldrT="[Text]"/>
      <dgm:spPr/>
      <dgm:t>
        <a:bodyPr/>
        <a:lstStyle/>
        <a:p>
          <a:r>
            <a:rPr lang="en-US" dirty="0" smtClean="0"/>
            <a:t>SAGE-II</a:t>
          </a:r>
          <a:endParaRPr lang="de-DE" dirty="0"/>
        </a:p>
      </dgm:t>
    </dgm:pt>
    <dgm:pt modelId="{FD08C9E6-21DA-40C2-A071-5B1D90AD42B5}" type="parTrans" cxnId="{2C81F83E-D1FC-484B-925A-0F7436B2739E}">
      <dgm:prSet/>
      <dgm:spPr/>
      <dgm:t>
        <a:bodyPr/>
        <a:lstStyle/>
        <a:p>
          <a:endParaRPr lang="de-DE"/>
        </a:p>
      </dgm:t>
    </dgm:pt>
    <dgm:pt modelId="{9094EC12-18C5-4231-915E-11FD2165D27E}" type="sibTrans" cxnId="{2C81F83E-D1FC-484B-925A-0F7436B2739E}">
      <dgm:prSet/>
      <dgm:spPr/>
      <dgm:t>
        <a:bodyPr/>
        <a:lstStyle/>
        <a:p>
          <a:endParaRPr lang="de-DE"/>
        </a:p>
      </dgm:t>
    </dgm:pt>
    <dgm:pt modelId="{69550BA4-CEEC-4612-9900-3414C46D3D4E}" type="pres">
      <dgm:prSet presAssocID="{3A1B6157-B15A-40B4-A400-2D051E3BF86B}" presName="hierChild1" presStyleCnt="0">
        <dgm:presLayoutVars>
          <dgm:chPref val="1"/>
          <dgm:dir/>
          <dgm:animOne val="branch"/>
          <dgm:animLvl val="lvl"/>
          <dgm:resizeHandles/>
        </dgm:presLayoutVars>
      </dgm:prSet>
      <dgm:spPr/>
      <dgm:t>
        <a:bodyPr/>
        <a:lstStyle/>
        <a:p>
          <a:endParaRPr lang="en-US"/>
        </a:p>
      </dgm:t>
    </dgm:pt>
    <dgm:pt modelId="{FB14F3D6-D34F-4640-ADF8-8F79EB018C24}" type="pres">
      <dgm:prSet presAssocID="{6FA4E7E8-6EA3-411C-A98E-1B9C15670D36}" presName="hierRoot1" presStyleCnt="0"/>
      <dgm:spPr/>
    </dgm:pt>
    <dgm:pt modelId="{2B8A89A2-3629-498B-B220-8221440B5257}" type="pres">
      <dgm:prSet presAssocID="{6FA4E7E8-6EA3-411C-A98E-1B9C15670D36}" presName="composite" presStyleCnt="0"/>
      <dgm:spPr/>
    </dgm:pt>
    <dgm:pt modelId="{E984D918-3549-4547-9041-BECB0B5FAED5}" type="pres">
      <dgm:prSet presAssocID="{6FA4E7E8-6EA3-411C-A98E-1B9C15670D36}" presName="background" presStyleLbl="node0" presStyleIdx="0" presStyleCnt="1"/>
      <dgm:spPr/>
    </dgm:pt>
    <dgm:pt modelId="{0BDDF5C5-FE33-40E3-A579-C066FCA21CEE}" type="pres">
      <dgm:prSet presAssocID="{6FA4E7E8-6EA3-411C-A98E-1B9C15670D36}" presName="text" presStyleLbl="fgAcc0" presStyleIdx="0" presStyleCnt="1">
        <dgm:presLayoutVars>
          <dgm:chPref val="3"/>
        </dgm:presLayoutVars>
      </dgm:prSet>
      <dgm:spPr/>
      <dgm:t>
        <a:bodyPr/>
        <a:lstStyle/>
        <a:p>
          <a:endParaRPr lang="de-DE"/>
        </a:p>
      </dgm:t>
    </dgm:pt>
    <dgm:pt modelId="{110DE49A-E2CA-443B-BA2D-B2EC008607E6}" type="pres">
      <dgm:prSet presAssocID="{6FA4E7E8-6EA3-411C-A98E-1B9C15670D36}" presName="hierChild2" presStyleCnt="0"/>
      <dgm:spPr/>
    </dgm:pt>
    <dgm:pt modelId="{DA855A3B-861F-47C8-BA39-A387E85A6AD2}" type="pres">
      <dgm:prSet presAssocID="{FF4CC45F-C9E3-4B37-9ED8-0A70CAD61E98}" presName="Name10" presStyleLbl="parChTrans1D2" presStyleIdx="0" presStyleCnt="2"/>
      <dgm:spPr/>
      <dgm:t>
        <a:bodyPr/>
        <a:lstStyle/>
        <a:p>
          <a:endParaRPr lang="en-US"/>
        </a:p>
      </dgm:t>
    </dgm:pt>
    <dgm:pt modelId="{E568D047-39C8-4959-B36E-9EEEB0C9E7A4}" type="pres">
      <dgm:prSet presAssocID="{FA5219D1-2096-4628-B409-385E38688556}" presName="hierRoot2" presStyleCnt="0"/>
      <dgm:spPr/>
    </dgm:pt>
    <dgm:pt modelId="{E70CCED2-5E4B-49AB-814D-034A925D7C3D}" type="pres">
      <dgm:prSet presAssocID="{FA5219D1-2096-4628-B409-385E38688556}" presName="composite2" presStyleCnt="0"/>
      <dgm:spPr/>
    </dgm:pt>
    <dgm:pt modelId="{8A7FF469-B2F4-44AD-8463-DE8BE953470D}" type="pres">
      <dgm:prSet presAssocID="{FA5219D1-2096-4628-B409-385E38688556}" presName="background2" presStyleLbl="node2" presStyleIdx="0" presStyleCnt="2"/>
      <dgm:spPr/>
    </dgm:pt>
    <dgm:pt modelId="{49F1A6D9-03BD-46AA-84EA-9143EC99FB0C}" type="pres">
      <dgm:prSet presAssocID="{FA5219D1-2096-4628-B409-385E38688556}" presName="text2" presStyleLbl="fgAcc2" presStyleIdx="0" presStyleCnt="2">
        <dgm:presLayoutVars>
          <dgm:chPref val="3"/>
        </dgm:presLayoutVars>
      </dgm:prSet>
      <dgm:spPr/>
      <dgm:t>
        <a:bodyPr/>
        <a:lstStyle/>
        <a:p>
          <a:endParaRPr lang="en-US"/>
        </a:p>
      </dgm:t>
    </dgm:pt>
    <dgm:pt modelId="{A7798C51-88CA-4E43-9937-ADE8A1329185}" type="pres">
      <dgm:prSet presAssocID="{FA5219D1-2096-4628-B409-385E38688556}" presName="hierChild3" presStyleCnt="0"/>
      <dgm:spPr/>
    </dgm:pt>
    <dgm:pt modelId="{EAE99973-0CE4-4E8D-BFBE-01FD9D974BA6}" type="pres">
      <dgm:prSet presAssocID="{EF5758CF-D889-4EBB-AA8A-D062131EB6A6}" presName="Name17" presStyleLbl="parChTrans1D3" presStyleIdx="0" presStyleCnt="4"/>
      <dgm:spPr/>
      <dgm:t>
        <a:bodyPr/>
        <a:lstStyle/>
        <a:p>
          <a:endParaRPr lang="en-US"/>
        </a:p>
      </dgm:t>
    </dgm:pt>
    <dgm:pt modelId="{536D84AC-F8D0-40F2-8D2C-A1BB7DDB1329}" type="pres">
      <dgm:prSet presAssocID="{A7A80A2B-67F6-4406-896C-E311FD66124E}" presName="hierRoot3" presStyleCnt="0"/>
      <dgm:spPr/>
    </dgm:pt>
    <dgm:pt modelId="{18F92421-C306-4251-A90D-65F7F7AFF19E}" type="pres">
      <dgm:prSet presAssocID="{A7A80A2B-67F6-4406-896C-E311FD66124E}" presName="composite3" presStyleCnt="0"/>
      <dgm:spPr/>
    </dgm:pt>
    <dgm:pt modelId="{A5CD02CE-7792-4EDF-BB10-29A8980F9EF3}" type="pres">
      <dgm:prSet presAssocID="{A7A80A2B-67F6-4406-896C-E311FD66124E}" presName="background3" presStyleLbl="node3" presStyleIdx="0" presStyleCnt="4"/>
      <dgm:spPr/>
    </dgm:pt>
    <dgm:pt modelId="{B62D1207-EB68-4105-8F04-8ADDD6314444}" type="pres">
      <dgm:prSet presAssocID="{A7A80A2B-67F6-4406-896C-E311FD66124E}" presName="text3" presStyleLbl="fgAcc3" presStyleIdx="0" presStyleCnt="4">
        <dgm:presLayoutVars>
          <dgm:chPref val="3"/>
        </dgm:presLayoutVars>
      </dgm:prSet>
      <dgm:spPr/>
      <dgm:t>
        <a:bodyPr/>
        <a:lstStyle/>
        <a:p>
          <a:endParaRPr lang="de-DE"/>
        </a:p>
      </dgm:t>
    </dgm:pt>
    <dgm:pt modelId="{0301190E-CC9E-4286-BBFF-BF749FED8DF1}" type="pres">
      <dgm:prSet presAssocID="{A7A80A2B-67F6-4406-896C-E311FD66124E}" presName="hierChild4" presStyleCnt="0"/>
      <dgm:spPr/>
    </dgm:pt>
    <dgm:pt modelId="{F3A72921-8B40-4862-92F4-36119C3C2498}" type="pres">
      <dgm:prSet presAssocID="{0953E7F7-FE84-4304-9912-1779A64377EC}" presName="Name23" presStyleLbl="parChTrans1D4" presStyleIdx="0" presStyleCnt="4"/>
      <dgm:spPr/>
      <dgm:t>
        <a:bodyPr/>
        <a:lstStyle/>
        <a:p>
          <a:endParaRPr lang="en-US"/>
        </a:p>
      </dgm:t>
    </dgm:pt>
    <dgm:pt modelId="{3701ABBA-1E6F-4BBD-95B4-B5C1192900DA}" type="pres">
      <dgm:prSet presAssocID="{F02F26C1-F02D-4669-9ED6-D4AFDDDDAAAA}" presName="hierRoot4" presStyleCnt="0"/>
      <dgm:spPr/>
    </dgm:pt>
    <dgm:pt modelId="{12545617-B467-42A1-A58A-3DDFDD327B64}" type="pres">
      <dgm:prSet presAssocID="{F02F26C1-F02D-4669-9ED6-D4AFDDDDAAAA}" presName="composite4" presStyleCnt="0"/>
      <dgm:spPr/>
    </dgm:pt>
    <dgm:pt modelId="{7158F596-6A30-48F0-BD6F-34AD1E4D38A7}" type="pres">
      <dgm:prSet presAssocID="{F02F26C1-F02D-4669-9ED6-D4AFDDDDAAAA}" presName="background4" presStyleLbl="node4" presStyleIdx="0" presStyleCnt="4"/>
      <dgm:spPr/>
    </dgm:pt>
    <dgm:pt modelId="{CDA6F63C-A501-4B1F-815D-89E46CC3647D}" type="pres">
      <dgm:prSet presAssocID="{F02F26C1-F02D-4669-9ED6-D4AFDDDDAAAA}" presName="text4" presStyleLbl="fgAcc4" presStyleIdx="0" presStyleCnt="4">
        <dgm:presLayoutVars>
          <dgm:chPref val="3"/>
        </dgm:presLayoutVars>
      </dgm:prSet>
      <dgm:spPr/>
      <dgm:t>
        <a:bodyPr/>
        <a:lstStyle/>
        <a:p>
          <a:endParaRPr lang="en-US"/>
        </a:p>
      </dgm:t>
    </dgm:pt>
    <dgm:pt modelId="{05184B9F-3C72-45B7-8CF5-E76DC4C76EF6}" type="pres">
      <dgm:prSet presAssocID="{F02F26C1-F02D-4669-9ED6-D4AFDDDDAAAA}" presName="hierChild5" presStyleCnt="0"/>
      <dgm:spPr/>
    </dgm:pt>
    <dgm:pt modelId="{70D21B56-2350-48A0-9D9D-F887DAEE6294}" type="pres">
      <dgm:prSet presAssocID="{955989F1-4CBC-48E1-8FC7-8CC2B2669A10}" presName="Name23" presStyleLbl="parChTrans1D4" presStyleIdx="1" presStyleCnt="4"/>
      <dgm:spPr/>
      <dgm:t>
        <a:bodyPr/>
        <a:lstStyle/>
        <a:p>
          <a:endParaRPr lang="en-US"/>
        </a:p>
      </dgm:t>
    </dgm:pt>
    <dgm:pt modelId="{6BE1B15D-C269-45A1-A1B0-C7C8F39E5363}" type="pres">
      <dgm:prSet presAssocID="{9E56D4DE-CC50-410F-9602-DC6D1695195E}" presName="hierRoot4" presStyleCnt="0"/>
      <dgm:spPr/>
    </dgm:pt>
    <dgm:pt modelId="{022CF21F-AD10-4564-BB0E-81AE212A9026}" type="pres">
      <dgm:prSet presAssocID="{9E56D4DE-CC50-410F-9602-DC6D1695195E}" presName="composite4" presStyleCnt="0"/>
      <dgm:spPr/>
    </dgm:pt>
    <dgm:pt modelId="{3E9FCDB9-83B8-471D-B06A-D1934EFE7CF3}" type="pres">
      <dgm:prSet presAssocID="{9E56D4DE-CC50-410F-9602-DC6D1695195E}" presName="background4" presStyleLbl="node4" presStyleIdx="1" presStyleCnt="4"/>
      <dgm:spPr/>
    </dgm:pt>
    <dgm:pt modelId="{DA9C69D4-C5A4-4617-8794-3831437FC565}" type="pres">
      <dgm:prSet presAssocID="{9E56D4DE-CC50-410F-9602-DC6D1695195E}" presName="text4" presStyleLbl="fgAcc4" presStyleIdx="1" presStyleCnt="4">
        <dgm:presLayoutVars>
          <dgm:chPref val="3"/>
        </dgm:presLayoutVars>
      </dgm:prSet>
      <dgm:spPr/>
      <dgm:t>
        <a:bodyPr/>
        <a:lstStyle/>
        <a:p>
          <a:endParaRPr lang="en-US"/>
        </a:p>
      </dgm:t>
    </dgm:pt>
    <dgm:pt modelId="{0190B771-CE08-496C-BBFD-FD6250D9B9EC}" type="pres">
      <dgm:prSet presAssocID="{9E56D4DE-CC50-410F-9602-DC6D1695195E}" presName="hierChild5" presStyleCnt="0"/>
      <dgm:spPr/>
    </dgm:pt>
    <dgm:pt modelId="{1E40A22E-7551-4CD5-98DD-EFB4C040F5B3}" type="pres">
      <dgm:prSet presAssocID="{E838D2A9-4C0E-46DB-B687-FA12729CD90F}" presName="Name23" presStyleLbl="parChTrans1D4" presStyleIdx="2" presStyleCnt="4"/>
      <dgm:spPr/>
      <dgm:t>
        <a:bodyPr/>
        <a:lstStyle/>
        <a:p>
          <a:endParaRPr lang="en-US"/>
        </a:p>
      </dgm:t>
    </dgm:pt>
    <dgm:pt modelId="{974D078F-35C1-43CC-8ABD-58AC0B1418EE}" type="pres">
      <dgm:prSet presAssocID="{966FA890-A28B-4D40-9D1A-40E2C8870959}" presName="hierRoot4" presStyleCnt="0"/>
      <dgm:spPr/>
    </dgm:pt>
    <dgm:pt modelId="{E7CE1A92-557C-451E-B8ED-9B60E22C2B3C}" type="pres">
      <dgm:prSet presAssocID="{966FA890-A28B-4D40-9D1A-40E2C8870959}" presName="composite4" presStyleCnt="0"/>
      <dgm:spPr/>
    </dgm:pt>
    <dgm:pt modelId="{C6EE3319-6DED-4C4F-BDE8-18AF32502BCE}" type="pres">
      <dgm:prSet presAssocID="{966FA890-A28B-4D40-9D1A-40E2C8870959}" presName="background4" presStyleLbl="node4" presStyleIdx="2" presStyleCnt="4"/>
      <dgm:spPr/>
    </dgm:pt>
    <dgm:pt modelId="{D3BAFCD4-5A9F-4A50-ACF3-31B038EC511E}" type="pres">
      <dgm:prSet presAssocID="{966FA890-A28B-4D40-9D1A-40E2C8870959}" presName="text4" presStyleLbl="fgAcc4" presStyleIdx="2" presStyleCnt="4">
        <dgm:presLayoutVars>
          <dgm:chPref val="3"/>
        </dgm:presLayoutVars>
      </dgm:prSet>
      <dgm:spPr/>
      <dgm:t>
        <a:bodyPr/>
        <a:lstStyle/>
        <a:p>
          <a:endParaRPr lang="en-US"/>
        </a:p>
      </dgm:t>
    </dgm:pt>
    <dgm:pt modelId="{30D54F41-FF7A-4A23-AC4C-9C634E121D80}" type="pres">
      <dgm:prSet presAssocID="{966FA890-A28B-4D40-9D1A-40E2C8870959}" presName="hierChild5" presStyleCnt="0"/>
      <dgm:spPr/>
    </dgm:pt>
    <dgm:pt modelId="{250C3466-B05A-4A40-8724-1B8663D65F0C}" type="pres">
      <dgm:prSet presAssocID="{76ED3703-BA86-4973-9AF8-1F6676DB5557}" presName="Name17" presStyleLbl="parChTrans1D3" presStyleIdx="1" presStyleCnt="4"/>
      <dgm:spPr/>
      <dgm:t>
        <a:bodyPr/>
        <a:lstStyle/>
        <a:p>
          <a:endParaRPr lang="en-US"/>
        </a:p>
      </dgm:t>
    </dgm:pt>
    <dgm:pt modelId="{1E695AE9-4055-48BC-B1F1-2C0912E74C0B}" type="pres">
      <dgm:prSet presAssocID="{9294974E-9B8D-4C96-96F6-1D7CBE6C5265}" presName="hierRoot3" presStyleCnt="0"/>
      <dgm:spPr/>
    </dgm:pt>
    <dgm:pt modelId="{72071436-0DC0-46AD-B62C-EE486449BEFF}" type="pres">
      <dgm:prSet presAssocID="{9294974E-9B8D-4C96-96F6-1D7CBE6C5265}" presName="composite3" presStyleCnt="0"/>
      <dgm:spPr/>
    </dgm:pt>
    <dgm:pt modelId="{C0278CE9-0FD9-4BB3-A3AD-4EA89F9675CB}" type="pres">
      <dgm:prSet presAssocID="{9294974E-9B8D-4C96-96F6-1D7CBE6C5265}" presName="background3" presStyleLbl="node3" presStyleIdx="1" presStyleCnt="4"/>
      <dgm:spPr/>
    </dgm:pt>
    <dgm:pt modelId="{90566235-63F9-4E0B-AD97-F5E740BD9E0C}" type="pres">
      <dgm:prSet presAssocID="{9294974E-9B8D-4C96-96F6-1D7CBE6C5265}" presName="text3" presStyleLbl="fgAcc3" presStyleIdx="1" presStyleCnt="4">
        <dgm:presLayoutVars>
          <dgm:chPref val="3"/>
        </dgm:presLayoutVars>
      </dgm:prSet>
      <dgm:spPr/>
      <dgm:t>
        <a:bodyPr/>
        <a:lstStyle/>
        <a:p>
          <a:endParaRPr lang="de-DE"/>
        </a:p>
      </dgm:t>
    </dgm:pt>
    <dgm:pt modelId="{AB88C4C4-EEF3-4AD1-BFE6-08989A619BB0}" type="pres">
      <dgm:prSet presAssocID="{9294974E-9B8D-4C96-96F6-1D7CBE6C5265}" presName="hierChild4" presStyleCnt="0"/>
      <dgm:spPr/>
    </dgm:pt>
    <dgm:pt modelId="{085B8EEC-CD97-4320-B56F-5C0D24E653BA}" type="pres">
      <dgm:prSet presAssocID="{FD08C9E6-21DA-40C2-A071-5B1D90AD42B5}" presName="Name23" presStyleLbl="parChTrans1D4" presStyleIdx="3" presStyleCnt="4"/>
      <dgm:spPr/>
      <dgm:t>
        <a:bodyPr/>
        <a:lstStyle/>
        <a:p>
          <a:endParaRPr lang="en-US"/>
        </a:p>
      </dgm:t>
    </dgm:pt>
    <dgm:pt modelId="{4077A2F6-F2FF-49B2-B02F-6E57FC66CAB6}" type="pres">
      <dgm:prSet presAssocID="{09BA4606-4624-4C3D-8BBE-85BEEA5767F7}" presName="hierRoot4" presStyleCnt="0"/>
      <dgm:spPr/>
    </dgm:pt>
    <dgm:pt modelId="{DA132E4B-1917-4A4F-B62D-68C3BB8FAE8D}" type="pres">
      <dgm:prSet presAssocID="{09BA4606-4624-4C3D-8BBE-85BEEA5767F7}" presName="composite4" presStyleCnt="0"/>
      <dgm:spPr/>
    </dgm:pt>
    <dgm:pt modelId="{789DA921-72A9-48D3-95E3-265BE56E89A8}" type="pres">
      <dgm:prSet presAssocID="{09BA4606-4624-4C3D-8BBE-85BEEA5767F7}" presName="background4" presStyleLbl="node4" presStyleIdx="3" presStyleCnt="4"/>
      <dgm:spPr/>
    </dgm:pt>
    <dgm:pt modelId="{524A7F52-0CB8-4B47-8D51-8281860EA184}" type="pres">
      <dgm:prSet presAssocID="{09BA4606-4624-4C3D-8BBE-85BEEA5767F7}" presName="text4" presStyleLbl="fgAcc4" presStyleIdx="3" presStyleCnt="4">
        <dgm:presLayoutVars>
          <dgm:chPref val="3"/>
        </dgm:presLayoutVars>
      </dgm:prSet>
      <dgm:spPr/>
      <dgm:t>
        <a:bodyPr/>
        <a:lstStyle/>
        <a:p>
          <a:endParaRPr lang="en-US"/>
        </a:p>
      </dgm:t>
    </dgm:pt>
    <dgm:pt modelId="{D84D3249-DD0C-4376-9BF3-853EDC2640B2}" type="pres">
      <dgm:prSet presAssocID="{09BA4606-4624-4C3D-8BBE-85BEEA5767F7}" presName="hierChild5" presStyleCnt="0"/>
      <dgm:spPr/>
    </dgm:pt>
    <dgm:pt modelId="{741EDBA0-DFA6-4525-9FB6-C94769FEBFF9}" type="pres">
      <dgm:prSet presAssocID="{EADE1789-D5A8-4E62-85BC-0708410FCA47}" presName="Name10" presStyleLbl="parChTrans1D2" presStyleIdx="1" presStyleCnt="2"/>
      <dgm:spPr/>
      <dgm:t>
        <a:bodyPr/>
        <a:lstStyle/>
        <a:p>
          <a:endParaRPr lang="en-US"/>
        </a:p>
      </dgm:t>
    </dgm:pt>
    <dgm:pt modelId="{76AE4FB6-7EA7-487C-8F5A-AA6B69AD7A6C}" type="pres">
      <dgm:prSet presAssocID="{8C6D02AA-7449-41AA-8EB0-F1152B974999}" presName="hierRoot2" presStyleCnt="0"/>
      <dgm:spPr/>
    </dgm:pt>
    <dgm:pt modelId="{04091A68-B347-41E4-BF3A-B4A3F9FC47E8}" type="pres">
      <dgm:prSet presAssocID="{8C6D02AA-7449-41AA-8EB0-F1152B974999}" presName="composite2" presStyleCnt="0"/>
      <dgm:spPr/>
    </dgm:pt>
    <dgm:pt modelId="{ADFE9E63-CE4E-40E4-94E0-125916AE05D9}" type="pres">
      <dgm:prSet presAssocID="{8C6D02AA-7449-41AA-8EB0-F1152B974999}" presName="background2" presStyleLbl="node2" presStyleIdx="1" presStyleCnt="2"/>
      <dgm:spPr/>
    </dgm:pt>
    <dgm:pt modelId="{78613344-229C-42BE-A689-F94C93380DAA}" type="pres">
      <dgm:prSet presAssocID="{8C6D02AA-7449-41AA-8EB0-F1152B974999}" presName="text2" presStyleLbl="fgAcc2" presStyleIdx="1" presStyleCnt="2">
        <dgm:presLayoutVars>
          <dgm:chPref val="3"/>
        </dgm:presLayoutVars>
      </dgm:prSet>
      <dgm:spPr/>
      <dgm:t>
        <a:bodyPr/>
        <a:lstStyle/>
        <a:p>
          <a:endParaRPr lang="en-US"/>
        </a:p>
      </dgm:t>
    </dgm:pt>
    <dgm:pt modelId="{8E1F2FBE-6539-41C5-AE8B-5DAE643AA9AE}" type="pres">
      <dgm:prSet presAssocID="{8C6D02AA-7449-41AA-8EB0-F1152B974999}" presName="hierChild3" presStyleCnt="0"/>
      <dgm:spPr/>
    </dgm:pt>
    <dgm:pt modelId="{E72BA055-854E-4E48-8A77-A614AFEF4887}" type="pres">
      <dgm:prSet presAssocID="{B18FF496-0F84-4B04-AE45-6650263CA6C8}" presName="Name17" presStyleLbl="parChTrans1D3" presStyleIdx="2" presStyleCnt="4"/>
      <dgm:spPr/>
      <dgm:t>
        <a:bodyPr/>
        <a:lstStyle/>
        <a:p>
          <a:endParaRPr lang="en-US"/>
        </a:p>
      </dgm:t>
    </dgm:pt>
    <dgm:pt modelId="{EC9A57AB-E632-4694-B2EE-8FF2F6AB19C0}" type="pres">
      <dgm:prSet presAssocID="{80FAA1E1-1846-49A6-95BC-243D0C9AAB03}" presName="hierRoot3" presStyleCnt="0"/>
      <dgm:spPr/>
    </dgm:pt>
    <dgm:pt modelId="{41BB69D1-784A-40B9-922E-1F89FD07B80F}" type="pres">
      <dgm:prSet presAssocID="{80FAA1E1-1846-49A6-95BC-243D0C9AAB03}" presName="composite3" presStyleCnt="0"/>
      <dgm:spPr/>
    </dgm:pt>
    <dgm:pt modelId="{EA95D0DF-6D63-470D-91FD-68C928C03A73}" type="pres">
      <dgm:prSet presAssocID="{80FAA1E1-1846-49A6-95BC-243D0C9AAB03}" presName="background3" presStyleLbl="node3" presStyleIdx="2" presStyleCnt="4"/>
      <dgm:spPr/>
    </dgm:pt>
    <dgm:pt modelId="{58DF33C8-DA29-42AA-BE92-105D640652C7}" type="pres">
      <dgm:prSet presAssocID="{80FAA1E1-1846-49A6-95BC-243D0C9AAB03}" presName="text3" presStyleLbl="fgAcc3" presStyleIdx="2" presStyleCnt="4">
        <dgm:presLayoutVars>
          <dgm:chPref val="3"/>
        </dgm:presLayoutVars>
      </dgm:prSet>
      <dgm:spPr/>
      <dgm:t>
        <a:bodyPr/>
        <a:lstStyle/>
        <a:p>
          <a:endParaRPr lang="de-DE"/>
        </a:p>
      </dgm:t>
    </dgm:pt>
    <dgm:pt modelId="{5ABA7B41-ADA2-4A82-988B-24E1F415E2DA}" type="pres">
      <dgm:prSet presAssocID="{80FAA1E1-1846-49A6-95BC-243D0C9AAB03}" presName="hierChild4" presStyleCnt="0"/>
      <dgm:spPr/>
    </dgm:pt>
    <dgm:pt modelId="{D0EDE5B9-B9FE-4EE4-A145-A296667E1CBB}" type="pres">
      <dgm:prSet presAssocID="{52968934-C6E1-4225-923E-2E977185711A}" presName="Name17" presStyleLbl="parChTrans1D3" presStyleIdx="3" presStyleCnt="4"/>
      <dgm:spPr/>
      <dgm:t>
        <a:bodyPr/>
        <a:lstStyle/>
        <a:p>
          <a:endParaRPr lang="en-US"/>
        </a:p>
      </dgm:t>
    </dgm:pt>
    <dgm:pt modelId="{8F342E7D-FCBD-4839-9B35-FF1555F27AA2}" type="pres">
      <dgm:prSet presAssocID="{4F047862-2B05-4A6D-A9AE-9E4A8169E2AB}" presName="hierRoot3" presStyleCnt="0"/>
      <dgm:spPr/>
    </dgm:pt>
    <dgm:pt modelId="{85A1605D-39B4-4863-825E-6E7558488435}" type="pres">
      <dgm:prSet presAssocID="{4F047862-2B05-4A6D-A9AE-9E4A8169E2AB}" presName="composite3" presStyleCnt="0"/>
      <dgm:spPr/>
    </dgm:pt>
    <dgm:pt modelId="{8C36FF22-035D-4467-9F6E-90B35E708953}" type="pres">
      <dgm:prSet presAssocID="{4F047862-2B05-4A6D-A9AE-9E4A8169E2AB}" presName="background3" presStyleLbl="node3" presStyleIdx="3" presStyleCnt="4"/>
      <dgm:spPr/>
    </dgm:pt>
    <dgm:pt modelId="{A22FE0E9-1766-45CF-9F0A-EA14E3AF2FB1}" type="pres">
      <dgm:prSet presAssocID="{4F047862-2B05-4A6D-A9AE-9E4A8169E2AB}" presName="text3" presStyleLbl="fgAcc3" presStyleIdx="3" presStyleCnt="4">
        <dgm:presLayoutVars>
          <dgm:chPref val="3"/>
        </dgm:presLayoutVars>
      </dgm:prSet>
      <dgm:spPr/>
      <dgm:t>
        <a:bodyPr/>
        <a:lstStyle/>
        <a:p>
          <a:endParaRPr lang="en-US"/>
        </a:p>
      </dgm:t>
    </dgm:pt>
    <dgm:pt modelId="{67775C8C-365A-47E1-BB54-F7D46C3E504B}" type="pres">
      <dgm:prSet presAssocID="{4F047862-2B05-4A6D-A9AE-9E4A8169E2AB}" presName="hierChild4" presStyleCnt="0"/>
      <dgm:spPr/>
    </dgm:pt>
  </dgm:ptLst>
  <dgm:cxnLst>
    <dgm:cxn modelId="{F6B1A285-2F01-4EA5-BC64-1599971C282F}" type="presOf" srcId="{4F047862-2B05-4A6D-A9AE-9E4A8169E2AB}" destId="{A22FE0E9-1766-45CF-9F0A-EA14E3AF2FB1}" srcOrd="0" destOrd="0" presId="urn:microsoft.com/office/officeart/2005/8/layout/hierarchy1"/>
    <dgm:cxn modelId="{BCA7DFD7-12FB-4489-985B-F100F5D8712E}" type="presOf" srcId="{FD08C9E6-21DA-40C2-A071-5B1D90AD42B5}" destId="{085B8EEC-CD97-4320-B56F-5C0D24E653BA}" srcOrd="0" destOrd="0" presId="urn:microsoft.com/office/officeart/2005/8/layout/hierarchy1"/>
    <dgm:cxn modelId="{AB536339-966B-428A-A5F1-F61999D2E337}" srcId="{A7A80A2B-67F6-4406-896C-E311FD66124E}" destId="{966FA890-A28B-4D40-9D1A-40E2C8870959}" srcOrd="2" destOrd="0" parTransId="{E838D2A9-4C0E-46DB-B687-FA12729CD90F}" sibTransId="{AEBE6144-A797-4905-B100-1C6EFDE499CD}"/>
    <dgm:cxn modelId="{6DDD82C2-20FB-4CE3-B7CA-91BC5407741F}" srcId="{6FA4E7E8-6EA3-411C-A98E-1B9C15670D36}" destId="{8C6D02AA-7449-41AA-8EB0-F1152B974999}" srcOrd="1" destOrd="0" parTransId="{EADE1789-D5A8-4E62-85BC-0708410FCA47}" sibTransId="{0D2FB41F-BCCD-4712-B063-0FFFED760EAB}"/>
    <dgm:cxn modelId="{75E52D02-FF9F-4A0C-8263-F5DFF9B71CEB}" type="presOf" srcId="{0953E7F7-FE84-4304-9912-1779A64377EC}" destId="{F3A72921-8B40-4862-92F4-36119C3C2498}" srcOrd="0" destOrd="0" presId="urn:microsoft.com/office/officeart/2005/8/layout/hierarchy1"/>
    <dgm:cxn modelId="{36B23401-3A0F-493C-90F0-92052ABF951E}" srcId="{6FA4E7E8-6EA3-411C-A98E-1B9C15670D36}" destId="{FA5219D1-2096-4628-B409-385E38688556}" srcOrd="0" destOrd="0" parTransId="{FF4CC45F-C9E3-4B37-9ED8-0A70CAD61E98}" sibTransId="{8670FDE9-C94B-4176-9D38-214942270587}"/>
    <dgm:cxn modelId="{2DE1B1CB-31F6-4B00-AA91-A2BA71F10705}" srcId="{3A1B6157-B15A-40B4-A400-2D051E3BF86B}" destId="{6FA4E7E8-6EA3-411C-A98E-1B9C15670D36}" srcOrd="0" destOrd="0" parTransId="{FE08A2A0-A3E5-4116-9001-AE39E3F472A4}" sibTransId="{97638C5F-2257-4EB1-AB9B-190FA7254A50}"/>
    <dgm:cxn modelId="{AEECC7C8-3966-491C-A40A-79641D61A491}" type="presOf" srcId="{EF5758CF-D889-4EBB-AA8A-D062131EB6A6}" destId="{EAE99973-0CE4-4E8D-BFBE-01FD9D974BA6}" srcOrd="0" destOrd="0" presId="urn:microsoft.com/office/officeart/2005/8/layout/hierarchy1"/>
    <dgm:cxn modelId="{FF92BF9A-B593-462C-A139-0DAF73D620D9}" type="presOf" srcId="{9294974E-9B8D-4C96-96F6-1D7CBE6C5265}" destId="{90566235-63F9-4E0B-AD97-F5E740BD9E0C}" srcOrd="0" destOrd="0" presId="urn:microsoft.com/office/officeart/2005/8/layout/hierarchy1"/>
    <dgm:cxn modelId="{22B9052A-4AE5-49E0-B0A0-F82C0A73AAE7}" type="presOf" srcId="{EADE1789-D5A8-4E62-85BC-0708410FCA47}" destId="{741EDBA0-DFA6-4525-9FB6-C94769FEBFF9}" srcOrd="0" destOrd="0" presId="urn:microsoft.com/office/officeart/2005/8/layout/hierarchy1"/>
    <dgm:cxn modelId="{A10F32E4-8F11-4FD2-B475-791AB1867018}" srcId="{A7A80A2B-67F6-4406-896C-E311FD66124E}" destId="{F02F26C1-F02D-4669-9ED6-D4AFDDDDAAAA}" srcOrd="0" destOrd="0" parTransId="{0953E7F7-FE84-4304-9912-1779A64377EC}" sibTransId="{49677E9C-D3F9-47B4-BD0B-764714D6FF60}"/>
    <dgm:cxn modelId="{C79F9D39-594B-4F12-8513-FC28F31C5603}" type="presOf" srcId="{52968934-C6E1-4225-923E-2E977185711A}" destId="{D0EDE5B9-B9FE-4EE4-A145-A296667E1CBB}" srcOrd="0" destOrd="0" presId="urn:microsoft.com/office/officeart/2005/8/layout/hierarchy1"/>
    <dgm:cxn modelId="{D2A28C88-F09A-4BDD-A04F-99CFA4A835A1}" type="presOf" srcId="{9E56D4DE-CC50-410F-9602-DC6D1695195E}" destId="{DA9C69D4-C5A4-4617-8794-3831437FC565}" srcOrd="0" destOrd="0" presId="urn:microsoft.com/office/officeart/2005/8/layout/hierarchy1"/>
    <dgm:cxn modelId="{0FF3CDAA-1662-423B-ADBD-AA1D54FB5F1D}" type="presOf" srcId="{955989F1-4CBC-48E1-8FC7-8CC2B2669A10}" destId="{70D21B56-2350-48A0-9D9D-F887DAEE6294}" srcOrd="0" destOrd="0" presId="urn:microsoft.com/office/officeart/2005/8/layout/hierarchy1"/>
    <dgm:cxn modelId="{3FBB0830-1B01-4155-A5FA-FC43F1BCE3CF}" type="presOf" srcId="{8C6D02AA-7449-41AA-8EB0-F1152B974999}" destId="{78613344-229C-42BE-A689-F94C93380DAA}" srcOrd="0" destOrd="0" presId="urn:microsoft.com/office/officeart/2005/8/layout/hierarchy1"/>
    <dgm:cxn modelId="{43DF2FD8-1723-48F8-9517-8B7D687E0CDC}" srcId="{8C6D02AA-7449-41AA-8EB0-F1152B974999}" destId="{80FAA1E1-1846-49A6-95BC-243D0C9AAB03}" srcOrd="0" destOrd="0" parTransId="{B18FF496-0F84-4B04-AE45-6650263CA6C8}" sibTransId="{31657548-3ACC-4357-AF3A-4B944E3638CE}"/>
    <dgm:cxn modelId="{C0999545-45B3-4849-882C-5B3C571F6B40}" srcId="{FA5219D1-2096-4628-B409-385E38688556}" destId="{9294974E-9B8D-4C96-96F6-1D7CBE6C5265}" srcOrd="1" destOrd="0" parTransId="{76ED3703-BA86-4973-9AF8-1F6676DB5557}" sibTransId="{C3187C90-3318-47E9-ACEC-5B2FCB9144F5}"/>
    <dgm:cxn modelId="{22338B15-04E1-48A4-AD33-525C0950D4C2}" type="presOf" srcId="{FF4CC45F-C9E3-4B37-9ED8-0A70CAD61E98}" destId="{DA855A3B-861F-47C8-BA39-A387E85A6AD2}" srcOrd="0" destOrd="0" presId="urn:microsoft.com/office/officeart/2005/8/layout/hierarchy1"/>
    <dgm:cxn modelId="{0A461511-2989-48E0-858D-2DA4CE2963DF}" srcId="{FA5219D1-2096-4628-B409-385E38688556}" destId="{A7A80A2B-67F6-4406-896C-E311FD66124E}" srcOrd="0" destOrd="0" parTransId="{EF5758CF-D889-4EBB-AA8A-D062131EB6A6}" sibTransId="{C1A95754-31F3-41F0-A0EF-728288B46B2B}"/>
    <dgm:cxn modelId="{79426E3B-385A-4AC1-A2B2-C1A6F62C5FBE}" type="presOf" srcId="{80FAA1E1-1846-49A6-95BC-243D0C9AAB03}" destId="{58DF33C8-DA29-42AA-BE92-105D640652C7}" srcOrd="0" destOrd="0" presId="urn:microsoft.com/office/officeart/2005/8/layout/hierarchy1"/>
    <dgm:cxn modelId="{4586C04B-9664-45EB-BE9F-344EFEE5CDAC}" type="presOf" srcId="{6FA4E7E8-6EA3-411C-A98E-1B9C15670D36}" destId="{0BDDF5C5-FE33-40E3-A579-C066FCA21CEE}" srcOrd="0" destOrd="0" presId="urn:microsoft.com/office/officeart/2005/8/layout/hierarchy1"/>
    <dgm:cxn modelId="{D6394DAF-7F39-48BA-BFDC-6063EC322117}" srcId="{A7A80A2B-67F6-4406-896C-E311FD66124E}" destId="{9E56D4DE-CC50-410F-9602-DC6D1695195E}" srcOrd="1" destOrd="0" parTransId="{955989F1-4CBC-48E1-8FC7-8CC2B2669A10}" sibTransId="{39EFAA1E-C1F6-4EA5-8D37-DD2C410F6420}"/>
    <dgm:cxn modelId="{F3B353DE-F1C6-48CF-A886-3F5B23CF9A63}" type="presOf" srcId="{09BA4606-4624-4C3D-8BBE-85BEEA5767F7}" destId="{524A7F52-0CB8-4B47-8D51-8281860EA184}" srcOrd="0" destOrd="0" presId="urn:microsoft.com/office/officeart/2005/8/layout/hierarchy1"/>
    <dgm:cxn modelId="{B0D4261C-646D-46DC-8E5D-E987AEB68DFC}" srcId="{8C6D02AA-7449-41AA-8EB0-F1152B974999}" destId="{4F047862-2B05-4A6D-A9AE-9E4A8169E2AB}" srcOrd="1" destOrd="0" parTransId="{52968934-C6E1-4225-923E-2E977185711A}" sibTransId="{56B98E6E-9E5A-4341-BD48-3DF0DF0A1E11}"/>
    <dgm:cxn modelId="{76CC8411-DE5E-458A-8EB8-6CEF4C910FAF}" type="presOf" srcId="{FA5219D1-2096-4628-B409-385E38688556}" destId="{49F1A6D9-03BD-46AA-84EA-9143EC99FB0C}" srcOrd="0" destOrd="0" presId="urn:microsoft.com/office/officeart/2005/8/layout/hierarchy1"/>
    <dgm:cxn modelId="{2634EF66-51B9-4C58-80CE-38AB49EB2FFF}" type="presOf" srcId="{A7A80A2B-67F6-4406-896C-E311FD66124E}" destId="{B62D1207-EB68-4105-8F04-8ADDD6314444}" srcOrd="0" destOrd="0" presId="urn:microsoft.com/office/officeart/2005/8/layout/hierarchy1"/>
    <dgm:cxn modelId="{C368B05C-7746-4ECA-943C-10B8357A952A}" type="presOf" srcId="{76ED3703-BA86-4973-9AF8-1F6676DB5557}" destId="{250C3466-B05A-4A40-8724-1B8663D65F0C}" srcOrd="0" destOrd="0" presId="urn:microsoft.com/office/officeart/2005/8/layout/hierarchy1"/>
    <dgm:cxn modelId="{2C81F83E-D1FC-484B-925A-0F7436B2739E}" srcId="{9294974E-9B8D-4C96-96F6-1D7CBE6C5265}" destId="{09BA4606-4624-4C3D-8BBE-85BEEA5767F7}" srcOrd="0" destOrd="0" parTransId="{FD08C9E6-21DA-40C2-A071-5B1D90AD42B5}" sibTransId="{9094EC12-18C5-4231-915E-11FD2165D27E}"/>
    <dgm:cxn modelId="{1E1AD224-1805-489C-9DDF-A24F3C94CC5B}" type="presOf" srcId="{966FA890-A28B-4D40-9D1A-40E2C8870959}" destId="{D3BAFCD4-5A9F-4A50-ACF3-31B038EC511E}" srcOrd="0" destOrd="0" presId="urn:microsoft.com/office/officeart/2005/8/layout/hierarchy1"/>
    <dgm:cxn modelId="{DAA9F919-92B3-4281-8E28-D9548B2CD25A}" type="presOf" srcId="{E838D2A9-4C0E-46DB-B687-FA12729CD90F}" destId="{1E40A22E-7551-4CD5-98DD-EFB4C040F5B3}" srcOrd="0" destOrd="0" presId="urn:microsoft.com/office/officeart/2005/8/layout/hierarchy1"/>
    <dgm:cxn modelId="{C7752BF9-7E03-4798-A35F-355B76786CE4}" type="presOf" srcId="{B18FF496-0F84-4B04-AE45-6650263CA6C8}" destId="{E72BA055-854E-4E48-8A77-A614AFEF4887}" srcOrd="0" destOrd="0" presId="urn:microsoft.com/office/officeart/2005/8/layout/hierarchy1"/>
    <dgm:cxn modelId="{97A42830-890B-4F73-96B1-98AC0283465F}" type="presOf" srcId="{F02F26C1-F02D-4669-9ED6-D4AFDDDDAAAA}" destId="{CDA6F63C-A501-4B1F-815D-89E46CC3647D}" srcOrd="0" destOrd="0" presId="urn:microsoft.com/office/officeart/2005/8/layout/hierarchy1"/>
    <dgm:cxn modelId="{C1CE41D4-B1FC-40E5-B331-13B05D044E64}" type="presOf" srcId="{3A1B6157-B15A-40B4-A400-2D051E3BF86B}" destId="{69550BA4-CEEC-4612-9900-3414C46D3D4E}" srcOrd="0" destOrd="0" presId="urn:microsoft.com/office/officeart/2005/8/layout/hierarchy1"/>
    <dgm:cxn modelId="{D743AF15-496C-4C88-AF7B-C457AE9AD864}" type="presParOf" srcId="{69550BA4-CEEC-4612-9900-3414C46D3D4E}" destId="{FB14F3D6-D34F-4640-ADF8-8F79EB018C24}" srcOrd="0" destOrd="0" presId="urn:microsoft.com/office/officeart/2005/8/layout/hierarchy1"/>
    <dgm:cxn modelId="{804CF9A3-D23E-4015-BA0C-77E45A62A242}" type="presParOf" srcId="{FB14F3D6-D34F-4640-ADF8-8F79EB018C24}" destId="{2B8A89A2-3629-498B-B220-8221440B5257}" srcOrd="0" destOrd="0" presId="urn:microsoft.com/office/officeart/2005/8/layout/hierarchy1"/>
    <dgm:cxn modelId="{BC6D9AB5-CF8B-4F71-B7F1-515D728E4A73}" type="presParOf" srcId="{2B8A89A2-3629-498B-B220-8221440B5257}" destId="{E984D918-3549-4547-9041-BECB0B5FAED5}" srcOrd="0" destOrd="0" presId="urn:microsoft.com/office/officeart/2005/8/layout/hierarchy1"/>
    <dgm:cxn modelId="{59C932D8-5AAA-49FC-8A08-5B47A7E8AC13}" type="presParOf" srcId="{2B8A89A2-3629-498B-B220-8221440B5257}" destId="{0BDDF5C5-FE33-40E3-A579-C066FCA21CEE}" srcOrd="1" destOrd="0" presId="urn:microsoft.com/office/officeart/2005/8/layout/hierarchy1"/>
    <dgm:cxn modelId="{68B1A306-B06A-452A-8A2E-B8EBD0932746}" type="presParOf" srcId="{FB14F3D6-D34F-4640-ADF8-8F79EB018C24}" destId="{110DE49A-E2CA-443B-BA2D-B2EC008607E6}" srcOrd="1" destOrd="0" presId="urn:microsoft.com/office/officeart/2005/8/layout/hierarchy1"/>
    <dgm:cxn modelId="{6DD38B91-1375-49E1-AB77-E32D11E88743}" type="presParOf" srcId="{110DE49A-E2CA-443B-BA2D-B2EC008607E6}" destId="{DA855A3B-861F-47C8-BA39-A387E85A6AD2}" srcOrd="0" destOrd="0" presId="urn:microsoft.com/office/officeart/2005/8/layout/hierarchy1"/>
    <dgm:cxn modelId="{246F2BAE-A0C8-493B-B7A9-D90846A2407F}" type="presParOf" srcId="{110DE49A-E2CA-443B-BA2D-B2EC008607E6}" destId="{E568D047-39C8-4959-B36E-9EEEB0C9E7A4}" srcOrd="1" destOrd="0" presId="urn:microsoft.com/office/officeart/2005/8/layout/hierarchy1"/>
    <dgm:cxn modelId="{1AAFBCD2-506E-4173-B088-BD0B0179D7A9}" type="presParOf" srcId="{E568D047-39C8-4959-B36E-9EEEB0C9E7A4}" destId="{E70CCED2-5E4B-49AB-814D-034A925D7C3D}" srcOrd="0" destOrd="0" presId="urn:microsoft.com/office/officeart/2005/8/layout/hierarchy1"/>
    <dgm:cxn modelId="{967153AD-D831-4D96-97F7-8272620D20E7}" type="presParOf" srcId="{E70CCED2-5E4B-49AB-814D-034A925D7C3D}" destId="{8A7FF469-B2F4-44AD-8463-DE8BE953470D}" srcOrd="0" destOrd="0" presId="urn:microsoft.com/office/officeart/2005/8/layout/hierarchy1"/>
    <dgm:cxn modelId="{2EF48990-AFFB-4EA2-BB5F-5F6AB1ACF0AB}" type="presParOf" srcId="{E70CCED2-5E4B-49AB-814D-034A925D7C3D}" destId="{49F1A6D9-03BD-46AA-84EA-9143EC99FB0C}" srcOrd="1" destOrd="0" presId="urn:microsoft.com/office/officeart/2005/8/layout/hierarchy1"/>
    <dgm:cxn modelId="{DAFF2A1F-8031-4782-8174-3DC304F74486}" type="presParOf" srcId="{E568D047-39C8-4959-B36E-9EEEB0C9E7A4}" destId="{A7798C51-88CA-4E43-9937-ADE8A1329185}" srcOrd="1" destOrd="0" presId="urn:microsoft.com/office/officeart/2005/8/layout/hierarchy1"/>
    <dgm:cxn modelId="{F95F26E3-7598-471B-9C26-08E1CBBBDDF1}" type="presParOf" srcId="{A7798C51-88CA-4E43-9937-ADE8A1329185}" destId="{EAE99973-0CE4-4E8D-BFBE-01FD9D974BA6}" srcOrd="0" destOrd="0" presId="urn:microsoft.com/office/officeart/2005/8/layout/hierarchy1"/>
    <dgm:cxn modelId="{E142E287-F6BD-4556-8B1C-E08860ACFA14}" type="presParOf" srcId="{A7798C51-88CA-4E43-9937-ADE8A1329185}" destId="{536D84AC-F8D0-40F2-8D2C-A1BB7DDB1329}" srcOrd="1" destOrd="0" presId="urn:microsoft.com/office/officeart/2005/8/layout/hierarchy1"/>
    <dgm:cxn modelId="{47457522-4EE9-4751-93F9-6672B7894828}" type="presParOf" srcId="{536D84AC-F8D0-40F2-8D2C-A1BB7DDB1329}" destId="{18F92421-C306-4251-A90D-65F7F7AFF19E}" srcOrd="0" destOrd="0" presId="urn:microsoft.com/office/officeart/2005/8/layout/hierarchy1"/>
    <dgm:cxn modelId="{B00E5642-76CE-4D2E-BB3C-EC472F1B66B8}" type="presParOf" srcId="{18F92421-C306-4251-A90D-65F7F7AFF19E}" destId="{A5CD02CE-7792-4EDF-BB10-29A8980F9EF3}" srcOrd="0" destOrd="0" presId="urn:microsoft.com/office/officeart/2005/8/layout/hierarchy1"/>
    <dgm:cxn modelId="{E6C25674-BBA0-461B-9FB6-E501E16C1E2C}" type="presParOf" srcId="{18F92421-C306-4251-A90D-65F7F7AFF19E}" destId="{B62D1207-EB68-4105-8F04-8ADDD6314444}" srcOrd="1" destOrd="0" presId="urn:microsoft.com/office/officeart/2005/8/layout/hierarchy1"/>
    <dgm:cxn modelId="{FF5A14D8-DC99-4632-9A03-BDBFF14F8AFD}" type="presParOf" srcId="{536D84AC-F8D0-40F2-8D2C-A1BB7DDB1329}" destId="{0301190E-CC9E-4286-BBFF-BF749FED8DF1}" srcOrd="1" destOrd="0" presId="urn:microsoft.com/office/officeart/2005/8/layout/hierarchy1"/>
    <dgm:cxn modelId="{919F88B3-FD15-46C3-9833-8E818A6D2F74}" type="presParOf" srcId="{0301190E-CC9E-4286-BBFF-BF749FED8DF1}" destId="{F3A72921-8B40-4862-92F4-36119C3C2498}" srcOrd="0" destOrd="0" presId="urn:microsoft.com/office/officeart/2005/8/layout/hierarchy1"/>
    <dgm:cxn modelId="{45B37655-75E1-4200-857A-A078418C9B27}" type="presParOf" srcId="{0301190E-CC9E-4286-BBFF-BF749FED8DF1}" destId="{3701ABBA-1E6F-4BBD-95B4-B5C1192900DA}" srcOrd="1" destOrd="0" presId="urn:microsoft.com/office/officeart/2005/8/layout/hierarchy1"/>
    <dgm:cxn modelId="{9EAB799C-6C95-4FD1-8387-39BDA1882F5C}" type="presParOf" srcId="{3701ABBA-1E6F-4BBD-95B4-B5C1192900DA}" destId="{12545617-B467-42A1-A58A-3DDFDD327B64}" srcOrd="0" destOrd="0" presId="urn:microsoft.com/office/officeart/2005/8/layout/hierarchy1"/>
    <dgm:cxn modelId="{9D1A391F-5DDC-4A76-AE4D-A9E728E65A8E}" type="presParOf" srcId="{12545617-B467-42A1-A58A-3DDFDD327B64}" destId="{7158F596-6A30-48F0-BD6F-34AD1E4D38A7}" srcOrd="0" destOrd="0" presId="urn:microsoft.com/office/officeart/2005/8/layout/hierarchy1"/>
    <dgm:cxn modelId="{870607A2-EF13-4100-AFCB-99A98843E91F}" type="presParOf" srcId="{12545617-B467-42A1-A58A-3DDFDD327B64}" destId="{CDA6F63C-A501-4B1F-815D-89E46CC3647D}" srcOrd="1" destOrd="0" presId="urn:microsoft.com/office/officeart/2005/8/layout/hierarchy1"/>
    <dgm:cxn modelId="{A29DAAF9-CC1E-46E8-BC2C-60AF9CED72D0}" type="presParOf" srcId="{3701ABBA-1E6F-4BBD-95B4-B5C1192900DA}" destId="{05184B9F-3C72-45B7-8CF5-E76DC4C76EF6}" srcOrd="1" destOrd="0" presId="urn:microsoft.com/office/officeart/2005/8/layout/hierarchy1"/>
    <dgm:cxn modelId="{342E8027-1A06-453E-877F-B7F7DB795673}" type="presParOf" srcId="{0301190E-CC9E-4286-BBFF-BF749FED8DF1}" destId="{70D21B56-2350-48A0-9D9D-F887DAEE6294}" srcOrd="2" destOrd="0" presId="urn:microsoft.com/office/officeart/2005/8/layout/hierarchy1"/>
    <dgm:cxn modelId="{DCF152EB-C770-4968-87FB-FB983684CD10}" type="presParOf" srcId="{0301190E-CC9E-4286-BBFF-BF749FED8DF1}" destId="{6BE1B15D-C269-45A1-A1B0-C7C8F39E5363}" srcOrd="3" destOrd="0" presId="urn:microsoft.com/office/officeart/2005/8/layout/hierarchy1"/>
    <dgm:cxn modelId="{12D5F040-43D1-4C7B-8E6D-40C4D246D6A1}" type="presParOf" srcId="{6BE1B15D-C269-45A1-A1B0-C7C8F39E5363}" destId="{022CF21F-AD10-4564-BB0E-81AE212A9026}" srcOrd="0" destOrd="0" presId="urn:microsoft.com/office/officeart/2005/8/layout/hierarchy1"/>
    <dgm:cxn modelId="{3E94115B-C3A4-47CC-83E5-5E46C635F648}" type="presParOf" srcId="{022CF21F-AD10-4564-BB0E-81AE212A9026}" destId="{3E9FCDB9-83B8-471D-B06A-D1934EFE7CF3}" srcOrd="0" destOrd="0" presId="urn:microsoft.com/office/officeart/2005/8/layout/hierarchy1"/>
    <dgm:cxn modelId="{44386FAA-ED8D-4CE9-BE3F-5864876CBC23}" type="presParOf" srcId="{022CF21F-AD10-4564-BB0E-81AE212A9026}" destId="{DA9C69D4-C5A4-4617-8794-3831437FC565}" srcOrd="1" destOrd="0" presId="urn:microsoft.com/office/officeart/2005/8/layout/hierarchy1"/>
    <dgm:cxn modelId="{0DBA3B4D-FDBD-4657-886C-2DFFC0C3851D}" type="presParOf" srcId="{6BE1B15D-C269-45A1-A1B0-C7C8F39E5363}" destId="{0190B771-CE08-496C-BBFD-FD6250D9B9EC}" srcOrd="1" destOrd="0" presId="urn:microsoft.com/office/officeart/2005/8/layout/hierarchy1"/>
    <dgm:cxn modelId="{A34002B3-CDE0-40CF-9CE4-C6C04B4C2946}" type="presParOf" srcId="{0301190E-CC9E-4286-BBFF-BF749FED8DF1}" destId="{1E40A22E-7551-4CD5-98DD-EFB4C040F5B3}" srcOrd="4" destOrd="0" presId="urn:microsoft.com/office/officeart/2005/8/layout/hierarchy1"/>
    <dgm:cxn modelId="{BDC426FB-DC09-4BAD-B022-26EF3460ED3B}" type="presParOf" srcId="{0301190E-CC9E-4286-BBFF-BF749FED8DF1}" destId="{974D078F-35C1-43CC-8ABD-58AC0B1418EE}" srcOrd="5" destOrd="0" presId="urn:microsoft.com/office/officeart/2005/8/layout/hierarchy1"/>
    <dgm:cxn modelId="{19E8DA95-9DD5-4FD2-9935-18018A6C907C}" type="presParOf" srcId="{974D078F-35C1-43CC-8ABD-58AC0B1418EE}" destId="{E7CE1A92-557C-451E-B8ED-9B60E22C2B3C}" srcOrd="0" destOrd="0" presId="urn:microsoft.com/office/officeart/2005/8/layout/hierarchy1"/>
    <dgm:cxn modelId="{866CB16C-5710-483B-AE6E-E1521BC40AD0}" type="presParOf" srcId="{E7CE1A92-557C-451E-B8ED-9B60E22C2B3C}" destId="{C6EE3319-6DED-4C4F-BDE8-18AF32502BCE}" srcOrd="0" destOrd="0" presId="urn:microsoft.com/office/officeart/2005/8/layout/hierarchy1"/>
    <dgm:cxn modelId="{C43A3131-29AF-443E-BDF6-BABAEB7C4CB5}" type="presParOf" srcId="{E7CE1A92-557C-451E-B8ED-9B60E22C2B3C}" destId="{D3BAFCD4-5A9F-4A50-ACF3-31B038EC511E}" srcOrd="1" destOrd="0" presId="urn:microsoft.com/office/officeart/2005/8/layout/hierarchy1"/>
    <dgm:cxn modelId="{9C397281-F438-488B-98A1-B65674B50C97}" type="presParOf" srcId="{974D078F-35C1-43CC-8ABD-58AC0B1418EE}" destId="{30D54F41-FF7A-4A23-AC4C-9C634E121D80}" srcOrd="1" destOrd="0" presId="urn:microsoft.com/office/officeart/2005/8/layout/hierarchy1"/>
    <dgm:cxn modelId="{2849EED9-FAC1-44F4-BBE1-271A1D9859F1}" type="presParOf" srcId="{A7798C51-88CA-4E43-9937-ADE8A1329185}" destId="{250C3466-B05A-4A40-8724-1B8663D65F0C}" srcOrd="2" destOrd="0" presId="urn:microsoft.com/office/officeart/2005/8/layout/hierarchy1"/>
    <dgm:cxn modelId="{AECF9593-A408-4E33-A220-4493CAB3DFD9}" type="presParOf" srcId="{A7798C51-88CA-4E43-9937-ADE8A1329185}" destId="{1E695AE9-4055-48BC-B1F1-2C0912E74C0B}" srcOrd="3" destOrd="0" presId="urn:microsoft.com/office/officeart/2005/8/layout/hierarchy1"/>
    <dgm:cxn modelId="{B3A0A796-68CE-41FE-89C0-31FD8BD653C8}" type="presParOf" srcId="{1E695AE9-4055-48BC-B1F1-2C0912E74C0B}" destId="{72071436-0DC0-46AD-B62C-EE486449BEFF}" srcOrd="0" destOrd="0" presId="urn:microsoft.com/office/officeart/2005/8/layout/hierarchy1"/>
    <dgm:cxn modelId="{FA39E27E-EAC2-4AD0-8088-9B957F3ED483}" type="presParOf" srcId="{72071436-0DC0-46AD-B62C-EE486449BEFF}" destId="{C0278CE9-0FD9-4BB3-A3AD-4EA89F9675CB}" srcOrd="0" destOrd="0" presId="urn:microsoft.com/office/officeart/2005/8/layout/hierarchy1"/>
    <dgm:cxn modelId="{501D77D5-D194-4E1C-9A05-9C0F1ABF0C15}" type="presParOf" srcId="{72071436-0DC0-46AD-B62C-EE486449BEFF}" destId="{90566235-63F9-4E0B-AD97-F5E740BD9E0C}" srcOrd="1" destOrd="0" presId="urn:microsoft.com/office/officeart/2005/8/layout/hierarchy1"/>
    <dgm:cxn modelId="{43F266F1-FA27-463E-A0DD-FC9B2DB1BBF7}" type="presParOf" srcId="{1E695AE9-4055-48BC-B1F1-2C0912E74C0B}" destId="{AB88C4C4-EEF3-4AD1-BFE6-08989A619BB0}" srcOrd="1" destOrd="0" presId="urn:microsoft.com/office/officeart/2005/8/layout/hierarchy1"/>
    <dgm:cxn modelId="{ADD75D03-E239-466F-BBC0-9021E77DC97A}" type="presParOf" srcId="{AB88C4C4-EEF3-4AD1-BFE6-08989A619BB0}" destId="{085B8EEC-CD97-4320-B56F-5C0D24E653BA}" srcOrd="0" destOrd="0" presId="urn:microsoft.com/office/officeart/2005/8/layout/hierarchy1"/>
    <dgm:cxn modelId="{AE78D0E0-2935-4EEC-8441-0335E7EF9AAD}" type="presParOf" srcId="{AB88C4C4-EEF3-4AD1-BFE6-08989A619BB0}" destId="{4077A2F6-F2FF-49B2-B02F-6E57FC66CAB6}" srcOrd="1" destOrd="0" presId="urn:microsoft.com/office/officeart/2005/8/layout/hierarchy1"/>
    <dgm:cxn modelId="{E529A031-F9A8-4BFC-8174-406B47E183D5}" type="presParOf" srcId="{4077A2F6-F2FF-49B2-B02F-6E57FC66CAB6}" destId="{DA132E4B-1917-4A4F-B62D-68C3BB8FAE8D}" srcOrd="0" destOrd="0" presId="urn:microsoft.com/office/officeart/2005/8/layout/hierarchy1"/>
    <dgm:cxn modelId="{1199E11C-CA58-4AE8-A355-DFAEAE98EEE0}" type="presParOf" srcId="{DA132E4B-1917-4A4F-B62D-68C3BB8FAE8D}" destId="{789DA921-72A9-48D3-95E3-265BE56E89A8}" srcOrd="0" destOrd="0" presId="urn:microsoft.com/office/officeart/2005/8/layout/hierarchy1"/>
    <dgm:cxn modelId="{861B77B7-E0E0-4280-8744-238B1735FF8E}" type="presParOf" srcId="{DA132E4B-1917-4A4F-B62D-68C3BB8FAE8D}" destId="{524A7F52-0CB8-4B47-8D51-8281860EA184}" srcOrd="1" destOrd="0" presId="urn:microsoft.com/office/officeart/2005/8/layout/hierarchy1"/>
    <dgm:cxn modelId="{34AF3961-A834-4478-8B6D-6F97B47AE2D4}" type="presParOf" srcId="{4077A2F6-F2FF-49B2-B02F-6E57FC66CAB6}" destId="{D84D3249-DD0C-4376-9BF3-853EDC2640B2}" srcOrd="1" destOrd="0" presId="urn:microsoft.com/office/officeart/2005/8/layout/hierarchy1"/>
    <dgm:cxn modelId="{1B035BF1-26C4-460F-AA80-6B3ECF98311A}" type="presParOf" srcId="{110DE49A-E2CA-443B-BA2D-B2EC008607E6}" destId="{741EDBA0-DFA6-4525-9FB6-C94769FEBFF9}" srcOrd="2" destOrd="0" presId="urn:microsoft.com/office/officeart/2005/8/layout/hierarchy1"/>
    <dgm:cxn modelId="{2B0BEEDD-0069-45EA-B704-53B2A0F13F86}" type="presParOf" srcId="{110DE49A-E2CA-443B-BA2D-B2EC008607E6}" destId="{76AE4FB6-7EA7-487C-8F5A-AA6B69AD7A6C}" srcOrd="3" destOrd="0" presId="urn:microsoft.com/office/officeart/2005/8/layout/hierarchy1"/>
    <dgm:cxn modelId="{21100FE6-96CF-4D37-9E57-B4798A3EDC60}" type="presParOf" srcId="{76AE4FB6-7EA7-487C-8F5A-AA6B69AD7A6C}" destId="{04091A68-B347-41E4-BF3A-B4A3F9FC47E8}" srcOrd="0" destOrd="0" presId="urn:microsoft.com/office/officeart/2005/8/layout/hierarchy1"/>
    <dgm:cxn modelId="{44A5824B-7608-4E07-9E96-AB521CCE4866}" type="presParOf" srcId="{04091A68-B347-41E4-BF3A-B4A3F9FC47E8}" destId="{ADFE9E63-CE4E-40E4-94E0-125916AE05D9}" srcOrd="0" destOrd="0" presId="urn:microsoft.com/office/officeart/2005/8/layout/hierarchy1"/>
    <dgm:cxn modelId="{C9712D99-F853-4A5A-B2E0-A14E2B46B721}" type="presParOf" srcId="{04091A68-B347-41E4-BF3A-B4A3F9FC47E8}" destId="{78613344-229C-42BE-A689-F94C93380DAA}" srcOrd="1" destOrd="0" presId="urn:microsoft.com/office/officeart/2005/8/layout/hierarchy1"/>
    <dgm:cxn modelId="{C390BFD5-61F5-424A-9FB6-B023405EE9A5}" type="presParOf" srcId="{76AE4FB6-7EA7-487C-8F5A-AA6B69AD7A6C}" destId="{8E1F2FBE-6539-41C5-AE8B-5DAE643AA9AE}" srcOrd="1" destOrd="0" presId="urn:microsoft.com/office/officeart/2005/8/layout/hierarchy1"/>
    <dgm:cxn modelId="{AEB716EC-3105-4B37-AC60-138C5DFBE7B4}" type="presParOf" srcId="{8E1F2FBE-6539-41C5-AE8B-5DAE643AA9AE}" destId="{E72BA055-854E-4E48-8A77-A614AFEF4887}" srcOrd="0" destOrd="0" presId="urn:microsoft.com/office/officeart/2005/8/layout/hierarchy1"/>
    <dgm:cxn modelId="{84C64BE7-6785-4DAF-90CC-5648AB6B8391}" type="presParOf" srcId="{8E1F2FBE-6539-41C5-AE8B-5DAE643AA9AE}" destId="{EC9A57AB-E632-4694-B2EE-8FF2F6AB19C0}" srcOrd="1" destOrd="0" presId="urn:microsoft.com/office/officeart/2005/8/layout/hierarchy1"/>
    <dgm:cxn modelId="{54317D91-C993-4FF9-AA27-F249CE1B8462}" type="presParOf" srcId="{EC9A57AB-E632-4694-B2EE-8FF2F6AB19C0}" destId="{41BB69D1-784A-40B9-922E-1F89FD07B80F}" srcOrd="0" destOrd="0" presId="urn:microsoft.com/office/officeart/2005/8/layout/hierarchy1"/>
    <dgm:cxn modelId="{802375CE-0791-4CD2-A155-CCDA4E75FAA3}" type="presParOf" srcId="{41BB69D1-784A-40B9-922E-1F89FD07B80F}" destId="{EA95D0DF-6D63-470D-91FD-68C928C03A73}" srcOrd="0" destOrd="0" presId="urn:microsoft.com/office/officeart/2005/8/layout/hierarchy1"/>
    <dgm:cxn modelId="{D8D91ECA-0200-4D94-8639-B555E0450C98}" type="presParOf" srcId="{41BB69D1-784A-40B9-922E-1F89FD07B80F}" destId="{58DF33C8-DA29-42AA-BE92-105D640652C7}" srcOrd="1" destOrd="0" presId="urn:microsoft.com/office/officeart/2005/8/layout/hierarchy1"/>
    <dgm:cxn modelId="{43A1043E-2670-451B-AC75-4D39D81342E5}" type="presParOf" srcId="{EC9A57AB-E632-4694-B2EE-8FF2F6AB19C0}" destId="{5ABA7B41-ADA2-4A82-988B-24E1F415E2DA}" srcOrd="1" destOrd="0" presId="urn:microsoft.com/office/officeart/2005/8/layout/hierarchy1"/>
    <dgm:cxn modelId="{57F4833D-B7B5-4ADB-A7EB-1164515FB400}" type="presParOf" srcId="{8E1F2FBE-6539-41C5-AE8B-5DAE643AA9AE}" destId="{D0EDE5B9-B9FE-4EE4-A145-A296667E1CBB}" srcOrd="2" destOrd="0" presId="urn:microsoft.com/office/officeart/2005/8/layout/hierarchy1"/>
    <dgm:cxn modelId="{781E8AEE-41B0-4A7B-8D2D-4B429D86012F}" type="presParOf" srcId="{8E1F2FBE-6539-41C5-AE8B-5DAE643AA9AE}" destId="{8F342E7D-FCBD-4839-9B35-FF1555F27AA2}" srcOrd="3" destOrd="0" presId="urn:microsoft.com/office/officeart/2005/8/layout/hierarchy1"/>
    <dgm:cxn modelId="{B7AEB685-8C2E-47C9-A70B-6EB90630A628}" type="presParOf" srcId="{8F342E7D-FCBD-4839-9B35-FF1555F27AA2}" destId="{85A1605D-39B4-4863-825E-6E7558488435}" srcOrd="0" destOrd="0" presId="urn:microsoft.com/office/officeart/2005/8/layout/hierarchy1"/>
    <dgm:cxn modelId="{CBEEF046-F0EF-49EE-BB2A-3239BDCB9568}" type="presParOf" srcId="{85A1605D-39B4-4863-825E-6E7558488435}" destId="{8C36FF22-035D-4467-9F6E-90B35E708953}" srcOrd="0" destOrd="0" presId="urn:microsoft.com/office/officeart/2005/8/layout/hierarchy1"/>
    <dgm:cxn modelId="{9189286A-7CE6-4ECC-85AE-EC054A746262}" type="presParOf" srcId="{85A1605D-39B4-4863-825E-6E7558488435}" destId="{A22FE0E9-1766-45CF-9F0A-EA14E3AF2FB1}" srcOrd="1" destOrd="0" presId="urn:microsoft.com/office/officeart/2005/8/layout/hierarchy1"/>
    <dgm:cxn modelId="{08D1F7BE-CFB5-49F1-9C7F-85AAA99EF2F6}" type="presParOf" srcId="{8F342E7D-FCBD-4839-9B35-FF1555F27AA2}" destId="{67775C8C-365A-47E1-BB54-F7D46C3E50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E5B9-B9FE-4EE4-A145-A296667E1CBB}">
      <dsp:nvSpPr>
        <dsp:cNvPr id="0" name=""/>
        <dsp:cNvSpPr/>
      </dsp:nvSpPr>
      <dsp:spPr>
        <a:xfrm>
          <a:off x="7417210" y="2923379"/>
          <a:ext cx="755345" cy="359475"/>
        </a:xfrm>
        <a:custGeom>
          <a:avLst/>
          <a:gdLst/>
          <a:ahLst/>
          <a:cxnLst/>
          <a:rect l="0" t="0" r="0" b="0"/>
          <a:pathLst>
            <a:path>
              <a:moveTo>
                <a:pt x="0" y="0"/>
              </a:moveTo>
              <a:lnTo>
                <a:pt x="0" y="244972"/>
              </a:lnTo>
              <a:lnTo>
                <a:pt x="755345" y="244972"/>
              </a:lnTo>
              <a:lnTo>
                <a:pt x="755345" y="359475"/>
              </a:lnTo>
            </a:path>
          </a:pathLst>
        </a:custGeom>
        <a:noFill/>
        <a:ln w="254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2BA055-854E-4E48-8A77-A614AFEF4887}">
      <dsp:nvSpPr>
        <dsp:cNvPr id="0" name=""/>
        <dsp:cNvSpPr/>
      </dsp:nvSpPr>
      <dsp:spPr>
        <a:xfrm>
          <a:off x="6661865" y="2923379"/>
          <a:ext cx="755345" cy="359475"/>
        </a:xfrm>
        <a:custGeom>
          <a:avLst/>
          <a:gdLst/>
          <a:ahLst/>
          <a:cxnLst/>
          <a:rect l="0" t="0" r="0" b="0"/>
          <a:pathLst>
            <a:path>
              <a:moveTo>
                <a:pt x="755345" y="0"/>
              </a:moveTo>
              <a:lnTo>
                <a:pt x="755345" y="244972"/>
              </a:lnTo>
              <a:lnTo>
                <a:pt x="0" y="244972"/>
              </a:lnTo>
              <a:lnTo>
                <a:pt x="0" y="359475"/>
              </a:lnTo>
            </a:path>
          </a:pathLst>
        </a:custGeom>
        <a:noFill/>
        <a:ln w="254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EDBA0-DFA6-4525-9FB6-C94769FEBFF9}">
      <dsp:nvSpPr>
        <dsp:cNvPr id="0" name=""/>
        <dsp:cNvSpPr/>
      </dsp:nvSpPr>
      <dsp:spPr>
        <a:xfrm>
          <a:off x="5528846" y="1779031"/>
          <a:ext cx="1888364" cy="359475"/>
        </a:xfrm>
        <a:custGeom>
          <a:avLst/>
          <a:gdLst/>
          <a:ahLst/>
          <a:cxnLst/>
          <a:rect l="0" t="0" r="0" b="0"/>
          <a:pathLst>
            <a:path>
              <a:moveTo>
                <a:pt x="0" y="0"/>
              </a:moveTo>
              <a:lnTo>
                <a:pt x="0" y="244972"/>
              </a:lnTo>
              <a:lnTo>
                <a:pt x="1888364" y="244972"/>
              </a:lnTo>
              <a:lnTo>
                <a:pt x="1888364" y="359475"/>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B8EEC-CD97-4320-B56F-5C0D24E653BA}">
      <dsp:nvSpPr>
        <dsp:cNvPr id="0" name=""/>
        <dsp:cNvSpPr/>
      </dsp:nvSpPr>
      <dsp:spPr>
        <a:xfrm>
          <a:off x="5105453" y="4067728"/>
          <a:ext cx="91440" cy="359475"/>
        </a:xfrm>
        <a:custGeom>
          <a:avLst/>
          <a:gdLst/>
          <a:ahLst/>
          <a:cxnLst/>
          <a:rect l="0" t="0" r="0" b="0"/>
          <a:pathLst>
            <a:path>
              <a:moveTo>
                <a:pt x="45720" y="0"/>
              </a:moveTo>
              <a:lnTo>
                <a:pt x="45720" y="359475"/>
              </a:lnTo>
            </a:path>
          </a:pathLst>
        </a:custGeom>
        <a:noFill/>
        <a:ln w="254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0C3466-B05A-4A40-8724-1B8663D65F0C}">
      <dsp:nvSpPr>
        <dsp:cNvPr id="0" name=""/>
        <dsp:cNvSpPr/>
      </dsp:nvSpPr>
      <dsp:spPr>
        <a:xfrm>
          <a:off x="3640482" y="2923379"/>
          <a:ext cx="1510691" cy="359475"/>
        </a:xfrm>
        <a:custGeom>
          <a:avLst/>
          <a:gdLst/>
          <a:ahLst/>
          <a:cxnLst/>
          <a:rect l="0" t="0" r="0" b="0"/>
          <a:pathLst>
            <a:path>
              <a:moveTo>
                <a:pt x="0" y="0"/>
              </a:moveTo>
              <a:lnTo>
                <a:pt x="0" y="244972"/>
              </a:lnTo>
              <a:lnTo>
                <a:pt x="1510691" y="244972"/>
              </a:lnTo>
              <a:lnTo>
                <a:pt x="1510691" y="359475"/>
              </a:lnTo>
            </a:path>
          </a:pathLst>
        </a:custGeom>
        <a:noFill/>
        <a:ln w="254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0A22E-7551-4CD5-98DD-EFB4C040F5B3}">
      <dsp:nvSpPr>
        <dsp:cNvPr id="0" name=""/>
        <dsp:cNvSpPr/>
      </dsp:nvSpPr>
      <dsp:spPr>
        <a:xfrm>
          <a:off x="2129791" y="4067728"/>
          <a:ext cx="1510691" cy="359475"/>
        </a:xfrm>
        <a:custGeom>
          <a:avLst/>
          <a:gdLst/>
          <a:ahLst/>
          <a:cxnLst/>
          <a:rect l="0" t="0" r="0" b="0"/>
          <a:pathLst>
            <a:path>
              <a:moveTo>
                <a:pt x="0" y="0"/>
              </a:moveTo>
              <a:lnTo>
                <a:pt x="0" y="244972"/>
              </a:lnTo>
              <a:lnTo>
                <a:pt x="1510691" y="244972"/>
              </a:lnTo>
              <a:lnTo>
                <a:pt x="1510691" y="359475"/>
              </a:lnTo>
            </a:path>
          </a:pathLst>
        </a:custGeom>
        <a:noFill/>
        <a:ln w="254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21B56-2350-48A0-9D9D-F887DAEE6294}">
      <dsp:nvSpPr>
        <dsp:cNvPr id="0" name=""/>
        <dsp:cNvSpPr/>
      </dsp:nvSpPr>
      <dsp:spPr>
        <a:xfrm>
          <a:off x="2084071" y="4067728"/>
          <a:ext cx="91440" cy="359475"/>
        </a:xfrm>
        <a:custGeom>
          <a:avLst/>
          <a:gdLst/>
          <a:ahLst/>
          <a:cxnLst/>
          <a:rect l="0" t="0" r="0" b="0"/>
          <a:pathLst>
            <a:path>
              <a:moveTo>
                <a:pt x="45720" y="0"/>
              </a:moveTo>
              <a:lnTo>
                <a:pt x="45720" y="359475"/>
              </a:lnTo>
            </a:path>
          </a:pathLst>
        </a:custGeom>
        <a:noFill/>
        <a:ln w="254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A72921-8B40-4862-92F4-36119C3C2498}">
      <dsp:nvSpPr>
        <dsp:cNvPr id="0" name=""/>
        <dsp:cNvSpPr/>
      </dsp:nvSpPr>
      <dsp:spPr>
        <a:xfrm>
          <a:off x="619100" y="4067728"/>
          <a:ext cx="1510691" cy="359475"/>
        </a:xfrm>
        <a:custGeom>
          <a:avLst/>
          <a:gdLst/>
          <a:ahLst/>
          <a:cxnLst/>
          <a:rect l="0" t="0" r="0" b="0"/>
          <a:pathLst>
            <a:path>
              <a:moveTo>
                <a:pt x="1510691" y="0"/>
              </a:moveTo>
              <a:lnTo>
                <a:pt x="1510691" y="244972"/>
              </a:lnTo>
              <a:lnTo>
                <a:pt x="0" y="244972"/>
              </a:lnTo>
              <a:lnTo>
                <a:pt x="0" y="359475"/>
              </a:lnTo>
            </a:path>
          </a:pathLst>
        </a:custGeom>
        <a:noFill/>
        <a:ln w="254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99973-0CE4-4E8D-BFBE-01FD9D974BA6}">
      <dsp:nvSpPr>
        <dsp:cNvPr id="0" name=""/>
        <dsp:cNvSpPr/>
      </dsp:nvSpPr>
      <dsp:spPr>
        <a:xfrm>
          <a:off x="2129791" y="2923379"/>
          <a:ext cx="1510691" cy="359475"/>
        </a:xfrm>
        <a:custGeom>
          <a:avLst/>
          <a:gdLst/>
          <a:ahLst/>
          <a:cxnLst/>
          <a:rect l="0" t="0" r="0" b="0"/>
          <a:pathLst>
            <a:path>
              <a:moveTo>
                <a:pt x="1510691" y="0"/>
              </a:moveTo>
              <a:lnTo>
                <a:pt x="1510691" y="244972"/>
              </a:lnTo>
              <a:lnTo>
                <a:pt x="0" y="244972"/>
              </a:lnTo>
              <a:lnTo>
                <a:pt x="0" y="359475"/>
              </a:lnTo>
            </a:path>
          </a:pathLst>
        </a:custGeom>
        <a:noFill/>
        <a:ln w="254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855A3B-861F-47C8-BA39-A387E85A6AD2}">
      <dsp:nvSpPr>
        <dsp:cNvPr id="0" name=""/>
        <dsp:cNvSpPr/>
      </dsp:nvSpPr>
      <dsp:spPr>
        <a:xfrm>
          <a:off x="3640482" y="1779031"/>
          <a:ext cx="1888364" cy="359475"/>
        </a:xfrm>
        <a:custGeom>
          <a:avLst/>
          <a:gdLst/>
          <a:ahLst/>
          <a:cxnLst/>
          <a:rect l="0" t="0" r="0" b="0"/>
          <a:pathLst>
            <a:path>
              <a:moveTo>
                <a:pt x="1888364" y="0"/>
              </a:moveTo>
              <a:lnTo>
                <a:pt x="1888364" y="244972"/>
              </a:lnTo>
              <a:lnTo>
                <a:pt x="0" y="244972"/>
              </a:lnTo>
              <a:lnTo>
                <a:pt x="0" y="359475"/>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4D918-3549-4547-9041-BECB0B5FAED5}">
      <dsp:nvSpPr>
        <dsp:cNvPr id="0" name=""/>
        <dsp:cNvSpPr/>
      </dsp:nvSpPr>
      <dsp:spPr>
        <a:xfrm>
          <a:off x="4910836" y="994158"/>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DF5C5-FE33-40E3-A579-C066FCA21CEE}">
      <dsp:nvSpPr>
        <dsp:cNvPr id="0" name=""/>
        <dsp:cNvSpPr/>
      </dsp:nvSpPr>
      <dsp:spPr>
        <a:xfrm>
          <a:off x="5048172" y="1124627"/>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Photochemical conversion of NO2</a:t>
          </a:r>
          <a:endParaRPr lang="de-DE" sz="1400" kern="1200" dirty="0"/>
        </a:p>
      </dsp:txBody>
      <dsp:txXfrm>
        <a:off x="5071160" y="1147615"/>
        <a:ext cx="1190044" cy="738896"/>
      </dsp:txXfrm>
    </dsp:sp>
    <dsp:sp modelId="{8A7FF469-B2F4-44AD-8463-DE8BE953470D}">
      <dsp:nvSpPr>
        <dsp:cNvPr id="0" name=""/>
        <dsp:cNvSpPr/>
      </dsp:nvSpPr>
      <dsp:spPr>
        <a:xfrm>
          <a:off x="3022472" y="2138506"/>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1A6D9-03BD-46AA-84EA-9143EC99FB0C}">
      <dsp:nvSpPr>
        <dsp:cNvPr id="0" name=""/>
        <dsp:cNvSpPr/>
      </dsp:nvSpPr>
      <dsp:spPr>
        <a:xfrm>
          <a:off x="3159808" y="2268975"/>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Satellite measurements</a:t>
          </a:r>
          <a:endParaRPr lang="de-DE" sz="1400" kern="1200" dirty="0"/>
        </a:p>
      </dsp:txBody>
      <dsp:txXfrm>
        <a:off x="3182796" y="2291963"/>
        <a:ext cx="1190044" cy="738896"/>
      </dsp:txXfrm>
    </dsp:sp>
    <dsp:sp modelId="{A5CD02CE-7792-4EDF-BB10-29A8980F9EF3}">
      <dsp:nvSpPr>
        <dsp:cNvPr id="0" name=""/>
        <dsp:cNvSpPr/>
      </dsp:nvSpPr>
      <dsp:spPr>
        <a:xfrm>
          <a:off x="1511781" y="3282855"/>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D1207-EB68-4105-8F04-8ADDD6314444}">
      <dsp:nvSpPr>
        <dsp:cNvPr id="0" name=""/>
        <dsp:cNvSpPr/>
      </dsp:nvSpPr>
      <dsp:spPr>
        <a:xfrm>
          <a:off x="1649116" y="3413324"/>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Limb measurements</a:t>
          </a:r>
          <a:endParaRPr lang="de-DE" sz="1400" kern="1200" dirty="0"/>
        </a:p>
      </dsp:txBody>
      <dsp:txXfrm>
        <a:off x="1672104" y="3436312"/>
        <a:ext cx="1190044" cy="738896"/>
      </dsp:txXfrm>
    </dsp:sp>
    <dsp:sp modelId="{7158F596-6A30-48F0-BD6F-34AD1E4D38A7}">
      <dsp:nvSpPr>
        <dsp:cNvPr id="0" name=""/>
        <dsp:cNvSpPr/>
      </dsp:nvSpPr>
      <dsp:spPr>
        <a:xfrm>
          <a:off x="1089" y="4427204"/>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6F63C-A501-4B1F-815D-89E46CC3647D}">
      <dsp:nvSpPr>
        <dsp:cNvPr id="0" name=""/>
        <dsp:cNvSpPr/>
      </dsp:nvSpPr>
      <dsp:spPr>
        <a:xfrm>
          <a:off x="138425" y="4557672"/>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SCIAMACHY</a:t>
          </a:r>
          <a:endParaRPr lang="de-DE" sz="1400" kern="1200" dirty="0"/>
        </a:p>
      </dsp:txBody>
      <dsp:txXfrm>
        <a:off x="161413" y="4580660"/>
        <a:ext cx="1190044" cy="738896"/>
      </dsp:txXfrm>
    </dsp:sp>
    <dsp:sp modelId="{3E9FCDB9-83B8-471D-B06A-D1934EFE7CF3}">
      <dsp:nvSpPr>
        <dsp:cNvPr id="0" name=""/>
        <dsp:cNvSpPr/>
      </dsp:nvSpPr>
      <dsp:spPr>
        <a:xfrm>
          <a:off x="1511781" y="4427204"/>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C69D4-C5A4-4617-8794-3831437FC565}">
      <dsp:nvSpPr>
        <dsp:cNvPr id="0" name=""/>
        <dsp:cNvSpPr/>
      </dsp:nvSpPr>
      <dsp:spPr>
        <a:xfrm>
          <a:off x="1649116" y="4557672"/>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MIPAS</a:t>
          </a:r>
          <a:endParaRPr lang="de-DE" sz="1400" kern="1200" dirty="0"/>
        </a:p>
      </dsp:txBody>
      <dsp:txXfrm>
        <a:off x="1672104" y="4580660"/>
        <a:ext cx="1190044" cy="738896"/>
      </dsp:txXfrm>
    </dsp:sp>
    <dsp:sp modelId="{C6EE3319-6DED-4C4F-BDE8-18AF32502BCE}">
      <dsp:nvSpPr>
        <dsp:cNvPr id="0" name=""/>
        <dsp:cNvSpPr/>
      </dsp:nvSpPr>
      <dsp:spPr>
        <a:xfrm>
          <a:off x="3022472" y="4427204"/>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AFCD4-5A9F-4A50-ACF3-31B038EC511E}">
      <dsp:nvSpPr>
        <dsp:cNvPr id="0" name=""/>
        <dsp:cNvSpPr/>
      </dsp:nvSpPr>
      <dsp:spPr>
        <a:xfrm>
          <a:off x="3159808" y="4557672"/>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OSIRIS</a:t>
          </a:r>
          <a:endParaRPr lang="de-DE" sz="1400" kern="1200" dirty="0"/>
        </a:p>
      </dsp:txBody>
      <dsp:txXfrm>
        <a:off x="3182796" y="4580660"/>
        <a:ext cx="1190044" cy="738896"/>
      </dsp:txXfrm>
    </dsp:sp>
    <dsp:sp modelId="{C0278CE9-0FD9-4BB3-A3AD-4EA89F9675CB}">
      <dsp:nvSpPr>
        <dsp:cNvPr id="0" name=""/>
        <dsp:cNvSpPr/>
      </dsp:nvSpPr>
      <dsp:spPr>
        <a:xfrm>
          <a:off x="4533163" y="3282855"/>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66235-63F9-4E0B-AD97-F5E740BD9E0C}">
      <dsp:nvSpPr>
        <dsp:cNvPr id="0" name=""/>
        <dsp:cNvSpPr/>
      </dsp:nvSpPr>
      <dsp:spPr>
        <a:xfrm>
          <a:off x="4670499" y="3413324"/>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Occultation measurements</a:t>
          </a:r>
          <a:endParaRPr lang="de-DE" sz="1400" kern="1200" dirty="0"/>
        </a:p>
      </dsp:txBody>
      <dsp:txXfrm>
        <a:off x="4693487" y="3436312"/>
        <a:ext cx="1190044" cy="738896"/>
      </dsp:txXfrm>
    </dsp:sp>
    <dsp:sp modelId="{789DA921-72A9-48D3-95E3-265BE56E89A8}">
      <dsp:nvSpPr>
        <dsp:cNvPr id="0" name=""/>
        <dsp:cNvSpPr/>
      </dsp:nvSpPr>
      <dsp:spPr>
        <a:xfrm>
          <a:off x="4533163" y="4427204"/>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A7F52-0CB8-4B47-8D51-8281860EA184}">
      <dsp:nvSpPr>
        <dsp:cNvPr id="0" name=""/>
        <dsp:cNvSpPr/>
      </dsp:nvSpPr>
      <dsp:spPr>
        <a:xfrm>
          <a:off x="4670499" y="4557672"/>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SAGE-II</a:t>
          </a:r>
          <a:endParaRPr lang="de-DE" sz="1400" kern="1200" dirty="0"/>
        </a:p>
      </dsp:txBody>
      <dsp:txXfrm>
        <a:off x="4693487" y="4580660"/>
        <a:ext cx="1190044" cy="738896"/>
      </dsp:txXfrm>
    </dsp:sp>
    <dsp:sp modelId="{ADFE9E63-CE4E-40E4-94E0-125916AE05D9}">
      <dsp:nvSpPr>
        <dsp:cNvPr id="0" name=""/>
        <dsp:cNvSpPr/>
      </dsp:nvSpPr>
      <dsp:spPr>
        <a:xfrm>
          <a:off x="6799200" y="2138506"/>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13344-229C-42BE-A689-F94C93380DAA}">
      <dsp:nvSpPr>
        <dsp:cNvPr id="0" name=""/>
        <dsp:cNvSpPr/>
      </dsp:nvSpPr>
      <dsp:spPr>
        <a:xfrm>
          <a:off x="6936536" y="2268975"/>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Modeling</a:t>
          </a:r>
          <a:endParaRPr lang="de-DE" sz="1400" kern="1200" dirty="0"/>
        </a:p>
      </dsp:txBody>
      <dsp:txXfrm>
        <a:off x="6959524" y="2291963"/>
        <a:ext cx="1190044" cy="738896"/>
      </dsp:txXfrm>
    </dsp:sp>
    <dsp:sp modelId="{EA95D0DF-6D63-470D-91FD-68C928C03A73}">
      <dsp:nvSpPr>
        <dsp:cNvPr id="0" name=""/>
        <dsp:cNvSpPr/>
      </dsp:nvSpPr>
      <dsp:spPr>
        <a:xfrm>
          <a:off x="6043855" y="3282855"/>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F33C8-DA29-42AA-BE92-105D640652C7}">
      <dsp:nvSpPr>
        <dsp:cNvPr id="0" name=""/>
        <dsp:cNvSpPr/>
      </dsp:nvSpPr>
      <dsp:spPr>
        <a:xfrm>
          <a:off x="6181190" y="3413324"/>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Bremen 3D CTM</a:t>
          </a:r>
          <a:endParaRPr lang="de-DE" sz="1400" kern="1200" dirty="0"/>
        </a:p>
      </dsp:txBody>
      <dsp:txXfrm>
        <a:off x="6204178" y="3436312"/>
        <a:ext cx="1190044" cy="738896"/>
      </dsp:txXfrm>
    </dsp:sp>
    <dsp:sp modelId="{8C36FF22-035D-4467-9F6E-90B35E708953}">
      <dsp:nvSpPr>
        <dsp:cNvPr id="0" name=""/>
        <dsp:cNvSpPr/>
      </dsp:nvSpPr>
      <dsp:spPr>
        <a:xfrm>
          <a:off x="7554546" y="3282855"/>
          <a:ext cx="1236020" cy="7848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FE0E9-1766-45CF-9F0A-EA14E3AF2FB1}">
      <dsp:nvSpPr>
        <dsp:cNvPr id="0" name=""/>
        <dsp:cNvSpPr/>
      </dsp:nvSpPr>
      <dsp:spPr>
        <a:xfrm>
          <a:off x="7691881" y="3413324"/>
          <a:ext cx="1236020" cy="784872"/>
        </a:xfrm>
        <a:prstGeom prst="roundRect">
          <a:avLst>
            <a:gd name="adj" fmla="val 10000"/>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PRATMO box model</a:t>
          </a:r>
          <a:endParaRPr lang="de-DE" sz="1400" kern="1200" dirty="0"/>
        </a:p>
      </dsp:txBody>
      <dsp:txXfrm>
        <a:off x="7714869" y="3436312"/>
        <a:ext cx="1190044" cy="7388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A608F-50EF-4F90-8B9B-A6F74BCB4103}" type="datetimeFigureOut">
              <a:rPr lang="en-US" smtClean="0"/>
              <a:t>9/21/2016</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A1563-028F-4778-AEE1-9320B508004C}" type="slidenum">
              <a:rPr lang="en-US" smtClean="0"/>
              <a:t>‹Nr.›</a:t>
            </a:fld>
            <a:endParaRPr lang="en-US"/>
          </a:p>
        </p:txBody>
      </p:sp>
    </p:spTree>
    <p:extLst>
      <p:ext uri="{BB962C8B-B14F-4D97-AF65-F5344CB8AC3E}">
        <p14:creationId xmlns:p14="http://schemas.microsoft.com/office/powerpoint/2010/main" val="260572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196752"/>
            <a:ext cx="7772400" cy="1470025"/>
          </a:xfrm>
        </p:spPr>
        <p:txBody>
          <a:bodyPr/>
          <a:lstStyle>
            <a:lvl1pPr>
              <a:defRPr baseline="0"/>
            </a:lvl1pPr>
          </a:lstStyle>
          <a:p>
            <a:endParaRPr lang="de-DE" dirty="0"/>
          </a:p>
        </p:txBody>
      </p:sp>
      <p:sp>
        <p:nvSpPr>
          <p:cNvPr id="3" name="Untertitel 2"/>
          <p:cNvSpPr>
            <a:spLocks noGrp="1"/>
          </p:cNvSpPr>
          <p:nvPr>
            <p:ph type="subTitle" idx="1"/>
          </p:nvPr>
        </p:nvSpPr>
        <p:spPr>
          <a:xfrm>
            <a:off x="1403648" y="328498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17E5D1A-0A12-4FD4-87F9-9BF81C59F963}" type="datetime1">
              <a:rPr lang="de-DE" smtClean="0"/>
              <a:t>21.09.2016</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5656" y="5321985"/>
            <a:ext cx="792000" cy="792000"/>
          </a:xfrm>
          <a:prstGeom prst="rect">
            <a:avLst/>
          </a:prstGeom>
        </p:spPr>
      </p:pic>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831" y="5321985"/>
            <a:ext cx="4546372" cy="792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F7C3577-C979-47A3-97F6-F86D7450231E}" type="datetime1">
              <a:rPr lang="de-DE" smtClean="0"/>
              <a:t>21.09.2016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49BC340-A016-4C15-8829-3916A485A75E}" type="datetime1">
              <a:rPr lang="de-DE" smtClean="0"/>
              <a:t>21.09.2016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15028"/>
            <a:ext cx="9144000" cy="540000"/>
          </a:xfrm>
          <a:solidFill>
            <a:srgbClr val="F0F0DE"/>
          </a:solidFill>
        </p:spPr>
        <p:txBody>
          <a:bodyPr>
            <a:normAutofit/>
          </a:bodyPr>
          <a:lstStyle>
            <a:lvl1pPr>
              <a:defRPr sz="2400">
                <a:solidFill>
                  <a:srgbClr val="E60033"/>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2pPr marL="542925" indent="-271463">
              <a:defRPr/>
            </a:lvl2pPr>
            <a:lvl3pPr marL="803275" indent="-260350">
              <a:defRPr/>
            </a:lvl3pPr>
            <a:lvl4pPr marL="1074738" indent="-271463">
              <a:defRPr/>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9" y="6483188"/>
            <a:ext cx="1115625" cy="365125"/>
          </a:xfrm>
        </p:spPr>
        <p:txBody>
          <a:bodyPr/>
          <a:lstStyle/>
          <a:p>
            <a:fld id="{030F2908-5966-4712-B00F-08A859F4B9AF}" type="datetime1">
              <a:rPr lang="de-DE" smtClean="0"/>
              <a:t>21.09.2016</a:t>
            </a:fld>
            <a:endParaRPr lang="de-DE"/>
          </a:p>
        </p:txBody>
      </p:sp>
      <p:sp>
        <p:nvSpPr>
          <p:cNvPr id="5" name="Fußzeilenplatzhalter 4"/>
          <p:cNvSpPr>
            <a:spLocks noGrp="1"/>
          </p:cNvSpPr>
          <p:nvPr>
            <p:ph type="ftr" sz="quarter" idx="11"/>
          </p:nvPr>
        </p:nvSpPr>
        <p:spPr>
          <a:xfrm>
            <a:off x="2339752" y="6495545"/>
            <a:ext cx="3680048" cy="365125"/>
          </a:xfrm>
        </p:spPr>
        <p:txBody>
          <a:bodyPr/>
          <a:lstStyle/>
          <a:p>
            <a:endParaRPr lang="de-DE" dirty="0"/>
          </a:p>
        </p:txBody>
      </p:sp>
      <p:sp>
        <p:nvSpPr>
          <p:cNvPr id="6" name="Foliennummernplatzhalter 5"/>
          <p:cNvSpPr>
            <a:spLocks noGrp="1"/>
          </p:cNvSpPr>
          <p:nvPr>
            <p:ph type="sldNum" sz="quarter" idx="12"/>
          </p:nvPr>
        </p:nvSpPr>
        <p:spPr>
          <a:xfrm>
            <a:off x="8460431" y="6483188"/>
            <a:ext cx="683009" cy="365125"/>
          </a:xfrm>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16B1788-6241-443C-9E4C-96B8FBBEC22E}" type="datetime1">
              <a:rPr lang="de-DE" smtClean="0"/>
              <a:t>21.09.2016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40000"/>
          </a:xfrm>
          <a:solidFill>
            <a:srgbClr val="F0F0DE"/>
          </a:solidFill>
        </p:spPr>
        <p:txBody>
          <a:bodyPr>
            <a:normAutofit/>
          </a:bodyPr>
          <a:lstStyle>
            <a:lvl1pPr>
              <a:defRPr sz="2400">
                <a:solidFill>
                  <a:srgbClr val="E60033"/>
                </a:solidFill>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B982E87-19D5-46B3-93D5-BFA2AD0842B8}" type="datetime1">
              <a:rPr lang="de-DE" smtClean="0"/>
              <a:t>21.09.2016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104B9BF-2A0D-405F-8ABE-09EE89C00104}" type="datetime1">
              <a:rPr lang="de-DE" smtClean="0"/>
              <a:t>21.09.2016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E3B5389-636B-473D-8797-9F69F90E680F}" type="datetime1">
              <a:rPr lang="de-DE" smtClean="0"/>
              <a:t>21.09.2016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691C4DA-B3BE-40BA-8043-C2E3F0C04FF3}" type="datetime1">
              <a:rPr lang="de-DE" smtClean="0"/>
              <a:t>21.09.2016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3BE9E11-ACED-4510-9B9F-C49AE50B49F5}" type="datetime1">
              <a:rPr lang="de-DE" smtClean="0"/>
              <a:t>21.09.2016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CE84223-C30E-4BF2-9CAC-9991ABE73BEE}" type="datetime1">
              <a:rPr lang="de-DE" smtClean="0"/>
              <a:t>21.09.2016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7665D-31DD-4EBA-BA08-F6F88AE4A2F5}" type="datetime1">
              <a:rPr lang="de-DE" smtClean="0"/>
              <a:t>21.09.2016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692696"/>
            <a:ext cx="7772400" cy="1800200"/>
          </a:xfrm>
        </p:spPr>
        <p:txBody>
          <a:bodyPr>
            <a:noAutofit/>
          </a:bodyPr>
          <a:lstStyle/>
          <a:p>
            <a:r>
              <a:rPr lang="en-US" sz="3600" dirty="0" smtClean="0">
                <a:latin typeface="Arial" pitchFamily="34" charset="0"/>
                <a:cs typeface="Arial" pitchFamily="34" charset="0"/>
              </a:rPr>
              <a:t>SCILOV-15</a:t>
            </a:r>
            <a:br>
              <a:rPr lang="en-US" sz="3600" dirty="0" smtClean="0">
                <a:latin typeface="Arial" pitchFamily="34" charset="0"/>
                <a:cs typeface="Arial" pitchFamily="34" charset="0"/>
              </a:rPr>
            </a:br>
            <a:r>
              <a:rPr lang="en-US" sz="3600" dirty="0" smtClean="0">
                <a:latin typeface="Arial" pitchFamily="34" charset="0"/>
                <a:cs typeface="Arial" pitchFamily="34" charset="0"/>
              </a:rPr>
              <a:t>(SCIAMACHY </a:t>
            </a:r>
            <a:r>
              <a:rPr lang="en-US" sz="3600" dirty="0" err="1" smtClean="0">
                <a:latin typeface="Arial" pitchFamily="34" charset="0"/>
                <a:cs typeface="Arial" pitchFamily="34" charset="0"/>
              </a:rPr>
              <a:t>Longterm</a:t>
            </a:r>
            <a:r>
              <a:rPr lang="en-US" sz="3600" dirty="0" smtClean="0">
                <a:latin typeface="Arial" pitchFamily="34" charset="0"/>
                <a:cs typeface="Arial" pitchFamily="34" charset="0"/>
              </a:rPr>
              <a:t> Validation)</a:t>
            </a:r>
            <a:br>
              <a:rPr lang="en-US" sz="3600" dirty="0" smtClean="0">
                <a:latin typeface="Arial" pitchFamily="34" charset="0"/>
                <a:cs typeface="Arial" pitchFamily="34" charset="0"/>
              </a:rPr>
            </a:br>
            <a:r>
              <a:rPr lang="en-US" sz="3600" dirty="0" smtClean="0">
                <a:latin typeface="Arial" pitchFamily="34" charset="0"/>
                <a:cs typeface="Arial" pitchFamily="34" charset="0"/>
              </a:rPr>
              <a:t>Status</a:t>
            </a:r>
            <a:r>
              <a:rPr lang="de-DE" sz="3600" b="1" dirty="0">
                <a:latin typeface="Arial" pitchFamily="34" charset="0"/>
                <a:cs typeface="Arial" pitchFamily="34" charset="0"/>
              </a:rPr>
              <a:t/>
            </a:r>
            <a:br>
              <a:rPr lang="de-DE" sz="3600" b="1" dirty="0">
                <a:latin typeface="Arial" pitchFamily="34" charset="0"/>
                <a:cs typeface="Arial" pitchFamily="34" charset="0"/>
              </a:rPr>
            </a:br>
            <a:endParaRPr lang="en-US" sz="3600" dirty="0"/>
          </a:p>
        </p:txBody>
      </p:sp>
      <p:sp>
        <p:nvSpPr>
          <p:cNvPr id="3" name="Untertitel 2"/>
          <p:cNvSpPr>
            <a:spLocks noGrp="1"/>
          </p:cNvSpPr>
          <p:nvPr>
            <p:ph type="subTitle" idx="1"/>
          </p:nvPr>
        </p:nvSpPr>
        <p:spPr>
          <a:xfrm>
            <a:off x="245878" y="2276872"/>
            <a:ext cx="8640960" cy="2448272"/>
          </a:xfrm>
        </p:spPr>
        <p:txBody>
          <a:bodyPr>
            <a:normAutofit/>
          </a:bodyPr>
          <a:lstStyle/>
          <a:p>
            <a:r>
              <a:rPr lang="en-US" sz="2600" dirty="0" smtClean="0">
                <a:solidFill>
                  <a:srgbClr val="E60033"/>
                </a:solidFill>
              </a:rPr>
              <a:t>Stefan </a:t>
            </a:r>
            <a:r>
              <a:rPr lang="en-US" sz="2600" dirty="0" err="1" smtClean="0">
                <a:solidFill>
                  <a:srgbClr val="E60033"/>
                </a:solidFill>
              </a:rPr>
              <a:t>Bötel</a:t>
            </a:r>
            <a:r>
              <a:rPr lang="en-US" sz="2600" dirty="0" smtClean="0">
                <a:solidFill>
                  <a:srgbClr val="E60033"/>
                </a:solidFill>
              </a:rPr>
              <a:t>, Kai-Uwe Eichmann, </a:t>
            </a:r>
            <a:r>
              <a:rPr lang="en-US" sz="2600" dirty="0" err="1">
                <a:solidFill>
                  <a:srgbClr val="E60033"/>
                </a:solidFill>
              </a:rPr>
              <a:t>Evgenia</a:t>
            </a:r>
            <a:r>
              <a:rPr lang="en-US" sz="2600" dirty="0">
                <a:solidFill>
                  <a:srgbClr val="E60033"/>
                </a:solidFill>
              </a:rPr>
              <a:t> </a:t>
            </a:r>
            <a:r>
              <a:rPr lang="en-US" sz="2600" dirty="0" err="1">
                <a:solidFill>
                  <a:srgbClr val="E60033"/>
                </a:solidFill>
              </a:rPr>
              <a:t>Galytska</a:t>
            </a:r>
            <a:r>
              <a:rPr lang="en-US" sz="2600" dirty="0">
                <a:solidFill>
                  <a:srgbClr val="E60033"/>
                </a:solidFill>
              </a:rPr>
              <a:t>, Tina </a:t>
            </a:r>
            <a:r>
              <a:rPr lang="en-US" sz="2600" dirty="0" err="1" smtClean="0">
                <a:solidFill>
                  <a:srgbClr val="E60033"/>
                </a:solidFill>
              </a:rPr>
              <a:t>Hilbig</a:t>
            </a:r>
            <a:r>
              <a:rPr lang="en-US" sz="2600" dirty="0" smtClean="0">
                <a:solidFill>
                  <a:srgbClr val="E60033"/>
                </a:solidFill>
              </a:rPr>
              <a:t>, Luca </a:t>
            </a:r>
            <a:r>
              <a:rPr lang="en-US" sz="2600" dirty="0" err="1" smtClean="0">
                <a:solidFill>
                  <a:srgbClr val="E60033"/>
                </a:solidFill>
              </a:rPr>
              <a:t>Lelli</a:t>
            </a:r>
            <a:r>
              <a:rPr lang="en-US" sz="2600" dirty="0" smtClean="0">
                <a:solidFill>
                  <a:srgbClr val="E60033"/>
                </a:solidFill>
              </a:rPr>
              <a:t>, </a:t>
            </a:r>
            <a:r>
              <a:rPr lang="en-US" sz="2600" dirty="0" err="1" smtClean="0">
                <a:solidFill>
                  <a:srgbClr val="E60033"/>
                </a:solidFill>
              </a:rPr>
              <a:t>Nabiz</a:t>
            </a:r>
            <a:r>
              <a:rPr lang="en-US" sz="2600" dirty="0" smtClean="0">
                <a:solidFill>
                  <a:srgbClr val="E60033"/>
                </a:solidFill>
              </a:rPr>
              <a:t> </a:t>
            </a:r>
            <a:r>
              <a:rPr lang="en-US" sz="2600" dirty="0" err="1" smtClean="0">
                <a:solidFill>
                  <a:srgbClr val="E60033"/>
                </a:solidFill>
              </a:rPr>
              <a:t>Rahpoe</a:t>
            </a:r>
            <a:r>
              <a:rPr lang="en-US" sz="2600" dirty="0" smtClean="0">
                <a:solidFill>
                  <a:srgbClr val="E60033"/>
                </a:solidFill>
              </a:rPr>
              <a:t>, Alexei </a:t>
            </a:r>
            <a:r>
              <a:rPr lang="en-US" sz="2600" dirty="0" err="1" smtClean="0">
                <a:solidFill>
                  <a:srgbClr val="E60033"/>
                </a:solidFill>
              </a:rPr>
              <a:t>Rozanov</a:t>
            </a:r>
            <a:r>
              <a:rPr lang="en-US" sz="2600" dirty="0">
                <a:solidFill>
                  <a:srgbClr val="E60033"/>
                </a:solidFill>
              </a:rPr>
              <a:t>, </a:t>
            </a:r>
            <a:r>
              <a:rPr lang="en-US" sz="2600" dirty="0" smtClean="0">
                <a:solidFill>
                  <a:srgbClr val="E60033"/>
                </a:solidFill>
              </a:rPr>
              <a:t> and </a:t>
            </a:r>
            <a:r>
              <a:rPr lang="en-US" sz="2600" u="sng" dirty="0" smtClean="0">
                <a:solidFill>
                  <a:srgbClr val="E60033"/>
                </a:solidFill>
              </a:rPr>
              <a:t>Mark Weber </a:t>
            </a:r>
          </a:p>
          <a:p>
            <a:r>
              <a:rPr lang="en-US" sz="1800" dirty="0" smtClean="0">
                <a:solidFill>
                  <a:schemeClr val="tx1"/>
                </a:solidFill>
              </a:rPr>
              <a:t>Institute of Environmental Physics (IUP), University of Bremen (</a:t>
            </a:r>
            <a:r>
              <a:rPr lang="en-US" sz="1800" i="1" dirty="0" smtClean="0">
                <a:solidFill>
                  <a:schemeClr val="tx1"/>
                </a:solidFill>
              </a:rPr>
              <a:t>weber@uni-bremen.de</a:t>
            </a:r>
            <a:r>
              <a:rPr lang="en-US" sz="1800" dirty="0" smtClean="0">
                <a:solidFill>
                  <a:schemeClr val="tx1"/>
                </a:solidFill>
              </a:rPr>
              <a:t>)</a:t>
            </a:r>
          </a:p>
          <a:p>
            <a:endParaRPr lang="en-US" sz="1800" dirty="0" smtClean="0">
              <a:solidFill>
                <a:schemeClr val="tx1"/>
              </a:solidFill>
            </a:endParaRPr>
          </a:p>
          <a:p>
            <a:endParaRPr lang="en-US" sz="2400" dirty="0">
              <a:solidFill>
                <a:srgbClr val="E60033"/>
              </a:solidFill>
            </a:endParaRPr>
          </a:p>
        </p:txBody>
      </p:sp>
      <p:sp>
        <p:nvSpPr>
          <p:cNvPr id="4" name="Textfeld 3"/>
          <p:cNvSpPr txBox="1"/>
          <p:nvPr/>
        </p:nvSpPr>
        <p:spPr>
          <a:xfrm>
            <a:off x="811812" y="6480500"/>
            <a:ext cx="7522187" cy="369332"/>
          </a:xfrm>
          <a:prstGeom prst="rect">
            <a:avLst/>
          </a:prstGeom>
          <a:noFill/>
        </p:spPr>
        <p:txBody>
          <a:bodyPr wrap="none" rtlCol="0">
            <a:spAutoFit/>
          </a:bodyPr>
          <a:lstStyle/>
          <a:p>
            <a:r>
              <a:rPr lang="en-US" dirty="0" smtClean="0"/>
              <a:t>SCIAMACHY Quality Working Group Meeting, Bremen, 21-22 September  2016</a:t>
            </a:r>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592" y="4512300"/>
            <a:ext cx="5652120" cy="1436980"/>
          </a:xfrm>
          <a:prstGeom prst="rect">
            <a:avLst/>
          </a:prstGeom>
        </p:spPr>
      </p:pic>
    </p:spTree>
    <p:extLst>
      <p:ext uri="{BB962C8B-B14F-4D97-AF65-F5344CB8AC3E}">
        <p14:creationId xmlns:p14="http://schemas.microsoft.com/office/powerpoint/2010/main" val="3079377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2304875839"/>
              </p:ext>
            </p:extLst>
          </p:nvPr>
        </p:nvGraphicFramePr>
        <p:xfrm>
          <a:off x="35496" y="56241"/>
          <a:ext cx="892899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r>
              <a:rPr lang="de-DE" dirty="0" smtClean="0"/>
              <a:t>NO2 </a:t>
            </a:r>
            <a:r>
              <a:rPr lang="de-DE" dirty="0" err="1" smtClean="0"/>
              <a:t>Limb</a:t>
            </a:r>
            <a:r>
              <a:rPr lang="de-DE" dirty="0" smtClean="0"/>
              <a:t> </a:t>
            </a:r>
            <a:r>
              <a:rPr lang="de-DE" dirty="0" err="1" smtClean="0"/>
              <a:t>validation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de-DE" smtClean="0"/>
              <a:t>10</a:t>
            </a:fld>
            <a:endParaRPr lang="de-DE"/>
          </a:p>
        </p:txBody>
      </p:sp>
      <p:sp>
        <p:nvSpPr>
          <p:cNvPr id="6" name="Textfeld 5"/>
          <p:cNvSpPr txBox="1"/>
          <p:nvPr/>
        </p:nvSpPr>
        <p:spPr>
          <a:xfrm>
            <a:off x="7236296" y="6037542"/>
            <a:ext cx="1745542" cy="369332"/>
          </a:xfrm>
          <a:prstGeom prst="rect">
            <a:avLst/>
          </a:prstGeom>
          <a:solidFill>
            <a:srgbClr val="FFC000"/>
          </a:solidFill>
          <a:ln>
            <a:solidFill>
              <a:srgbClr val="BC8A0C"/>
            </a:solidFill>
          </a:ln>
        </p:spPr>
        <p:txBody>
          <a:bodyPr wrap="none" rtlCol="0">
            <a:spAutoFit/>
          </a:bodyPr>
          <a:lstStyle/>
          <a:p>
            <a:r>
              <a:rPr lang="de-DE" dirty="0" smtClean="0"/>
              <a:t>Evgenia </a:t>
            </a:r>
            <a:r>
              <a:rPr lang="de-DE" dirty="0" err="1" smtClean="0"/>
              <a:t>Galytska</a:t>
            </a:r>
            <a:endParaRPr lang="en-GB" dirty="0"/>
          </a:p>
        </p:txBody>
      </p:sp>
    </p:spTree>
    <p:extLst>
      <p:ext uri="{BB962C8B-B14F-4D97-AF65-F5344CB8AC3E}">
        <p14:creationId xmlns:p14="http://schemas.microsoft.com/office/powerpoint/2010/main" val="248535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NO2 </a:t>
            </a:r>
            <a:r>
              <a:rPr lang="de-DE" dirty="0" err="1"/>
              <a:t>l</a:t>
            </a:r>
            <a:r>
              <a:rPr lang="de-DE" dirty="0" err="1" smtClean="0"/>
              <a:t>imb</a:t>
            </a:r>
            <a:r>
              <a:rPr lang="de-DE" dirty="0" smtClean="0"/>
              <a:t> </a:t>
            </a:r>
            <a:r>
              <a:rPr lang="de-DE" dirty="0" err="1" smtClean="0"/>
              <a:t>validation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de-DE" smtClean="0"/>
              <a:t>11</a:t>
            </a:fld>
            <a:endParaRPr lang="de-DE"/>
          </a:p>
        </p:txBody>
      </p:sp>
      <p:sp>
        <p:nvSpPr>
          <p:cNvPr id="6" name="Textfeld 5"/>
          <p:cNvSpPr txBox="1"/>
          <p:nvPr/>
        </p:nvSpPr>
        <p:spPr>
          <a:xfrm>
            <a:off x="7020272" y="2780928"/>
            <a:ext cx="1745542" cy="369332"/>
          </a:xfrm>
          <a:prstGeom prst="rect">
            <a:avLst/>
          </a:prstGeom>
          <a:solidFill>
            <a:srgbClr val="FFC000"/>
          </a:solidFill>
          <a:ln>
            <a:solidFill>
              <a:srgbClr val="BC8A0C"/>
            </a:solidFill>
          </a:ln>
        </p:spPr>
        <p:txBody>
          <a:bodyPr wrap="none" rtlCol="0">
            <a:spAutoFit/>
          </a:bodyPr>
          <a:lstStyle/>
          <a:p>
            <a:r>
              <a:rPr lang="de-DE" dirty="0" smtClean="0"/>
              <a:t>Evgenia </a:t>
            </a:r>
            <a:r>
              <a:rPr lang="de-DE" dirty="0" err="1" smtClean="0"/>
              <a:t>Galytska</a:t>
            </a:r>
            <a:endParaRPr lang="en-GB" dirty="0"/>
          </a:p>
        </p:txBody>
      </p:sp>
      <p:sp>
        <p:nvSpPr>
          <p:cNvPr id="8" name="Inhaltsplatzhalter 7"/>
          <p:cNvSpPr>
            <a:spLocks noGrp="1"/>
          </p:cNvSpPr>
          <p:nvPr>
            <p:ph idx="1"/>
          </p:nvPr>
        </p:nvSpPr>
        <p:spPr>
          <a:xfrm>
            <a:off x="4499992" y="5085184"/>
            <a:ext cx="4186808" cy="1040979"/>
          </a:xfrm>
        </p:spPr>
        <p:txBody>
          <a:bodyPr/>
          <a:lstStyle/>
          <a:p>
            <a:endParaRPr lang="en-GB" dirty="0"/>
          </a:p>
        </p:txBody>
      </p:sp>
      <p:pic>
        <p:nvPicPr>
          <p:cNvPr id="9"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325016"/>
            <a:ext cx="3816424" cy="2623792"/>
          </a:xfrm>
          <a:prstGeom prst="rect">
            <a:avLst/>
          </a:prstGeom>
        </p:spPr>
      </p:pic>
      <p:sp>
        <p:nvSpPr>
          <p:cNvPr id="10" name="Titel 1"/>
          <p:cNvSpPr txBox="1">
            <a:spLocks/>
          </p:cNvSpPr>
          <p:nvPr/>
        </p:nvSpPr>
        <p:spPr>
          <a:xfrm>
            <a:off x="312821" y="1066726"/>
            <a:ext cx="4691227"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r>
              <a:rPr lang="en-US" sz="2000" dirty="0" smtClean="0"/>
              <a:t>Definition of collocation criteria</a:t>
            </a:r>
            <a:endParaRPr lang="en-US" sz="2000" dirty="0"/>
          </a:p>
          <a:p>
            <a:pPr marL="342900" indent="-342900" algn="l">
              <a:buFont typeface="Arial" panose="020B0604020202020204" pitchFamily="34" charset="0"/>
              <a:buChar char="•"/>
            </a:pPr>
            <a:r>
              <a:rPr lang="en-US" sz="2000" dirty="0" smtClean="0"/>
              <a:t>NO</a:t>
            </a:r>
            <a:r>
              <a:rPr lang="en-US" sz="2000" baseline="-25000" dirty="0" smtClean="0"/>
              <a:t>2</a:t>
            </a:r>
            <a:r>
              <a:rPr lang="en-US" sz="2000" dirty="0" smtClean="0"/>
              <a:t> diurnal variation for the specific </a:t>
            </a:r>
            <a:r>
              <a:rPr lang="en-US" sz="2000" dirty="0" smtClean="0">
                <a:solidFill>
                  <a:srgbClr val="C00000"/>
                </a:solidFill>
              </a:rPr>
              <a:t>day time </a:t>
            </a:r>
            <a:r>
              <a:rPr lang="en-US" sz="2000" dirty="0" smtClean="0"/>
              <a:t>and </a:t>
            </a:r>
            <a:r>
              <a:rPr lang="en-US" sz="2000" dirty="0" smtClean="0">
                <a:solidFill>
                  <a:srgbClr val="C00000"/>
                </a:solidFill>
              </a:rPr>
              <a:t>location</a:t>
            </a:r>
            <a:r>
              <a:rPr lang="en-US" sz="2000" dirty="0" smtClean="0"/>
              <a:t> with PRATMO box model</a:t>
            </a:r>
          </a:p>
          <a:p>
            <a:pPr marL="342900" indent="-342900" algn="l">
              <a:buFont typeface="Arial" panose="020B0604020202020204" pitchFamily="34" charset="0"/>
              <a:buChar char="•"/>
            </a:pPr>
            <a:r>
              <a:rPr lang="en-US" sz="2000" dirty="0" smtClean="0">
                <a:solidFill>
                  <a:srgbClr val="008000"/>
                </a:solidFill>
              </a:rPr>
              <a:t>Presentation at the ACVE meeting in October 2016</a:t>
            </a:r>
            <a:endParaRPr lang="de-DE" sz="2000" dirty="0">
              <a:solidFill>
                <a:srgbClr val="008000"/>
              </a:solidFill>
            </a:endParaRPr>
          </a:p>
        </p:txBody>
      </p:sp>
      <p:sp>
        <p:nvSpPr>
          <p:cNvPr id="11" name="Textfeld 10"/>
          <p:cNvSpPr txBox="1"/>
          <p:nvPr/>
        </p:nvSpPr>
        <p:spPr>
          <a:xfrm>
            <a:off x="421379" y="2779257"/>
            <a:ext cx="4150621" cy="954107"/>
          </a:xfrm>
          <a:prstGeom prst="rect">
            <a:avLst/>
          </a:prstGeom>
          <a:noFill/>
          <a:ln>
            <a:solidFill>
              <a:schemeClr val="accent1"/>
            </a:solidFill>
          </a:ln>
        </p:spPr>
        <p:txBody>
          <a:bodyPr wrap="square" rtlCol="0">
            <a:spAutoFit/>
          </a:bodyPr>
          <a:lstStyle/>
          <a:p>
            <a:r>
              <a:rPr lang="en-US" sz="1400" dirty="0" smtClean="0"/>
              <a:t>Example:  collocation criterion for SAGE II (2002-2005) </a:t>
            </a:r>
          </a:p>
          <a:p>
            <a:endParaRPr lang="en-US" sz="1400" dirty="0" smtClean="0"/>
          </a:p>
          <a:p>
            <a:pPr marL="285750" indent="-285750">
              <a:buFontTx/>
              <a:buChar char="-"/>
            </a:pPr>
            <a:r>
              <a:rPr lang="en-US" sz="1400" dirty="0"/>
              <a:t>m</a:t>
            </a:r>
            <a:r>
              <a:rPr lang="en-US" sz="1400" dirty="0" smtClean="0"/>
              <a:t>aximum time difference 8 hours</a:t>
            </a:r>
          </a:p>
          <a:p>
            <a:pPr marL="285750" indent="-285750">
              <a:buFontTx/>
              <a:buChar char="-"/>
            </a:pPr>
            <a:r>
              <a:rPr lang="en-US" sz="1400" dirty="0"/>
              <a:t>m</a:t>
            </a:r>
            <a:r>
              <a:rPr lang="en-US" sz="1400" dirty="0" smtClean="0"/>
              <a:t>aximum spatial difference: 5</a:t>
            </a:r>
            <a:r>
              <a:rPr lang="de-DE" sz="1400" dirty="0" smtClean="0"/>
              <a:t>° lat. </a:t>
            </a:r>
            <a:r>
              <a:rPr lang="de-DE" sz="1400" dirty="0"/>
              <a:t>X</a:t>
            </a:r>
            <a:r>
              <a:rPr lang="de-DE" sz="1400" dirty="0" smtClean="0"/>
              <a:t> </a:t>
            </a:r>
            <a:r>
              <a:rPr lang="en-US" sz="1400" dirty="0"/>
              <a:t>5</a:t>
            </a:r>
            <a:r>
              <a:rPr lang="de-DE" sz="1400" dirty="0"/>
              <a:t>° </a:t>
            </a:r>
            <a:r>
              <a:rPr lang="de-DE" sz="1400" dirty="0" err="1" smtClean="0"/>
              <a:t>lon</a:t>
            </a:r>
            <a:r>
              <a:rPr lang="de-DE" sz="1400" dirty="0" smtClean="0"/>
              <a:t>.</a:t>
            </a:r>
            <a:endParaRPr lang="de-DE" sz="1400" dirty="0"/>
          </a:p>
        </p:txBody>
      </p:sp>
      <p:sp>
        <p:nvSpPr>
          <p:cNvPr id="12" name="Pfeil nach links 11"/>
          <p:cNvSpPr/>
          <p:nvPr/>
        </p:nvSpPr>
        <p:spPr>
          <a:xfrm rot="10800000">
            <a:off x="4788024" y="3212975"/>
            <a:ext cx="576064" cy="28803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Рисунок 7"/>
          <p:cNvPicPr>
            <a:picLocks noChangeAspect="1"/>
          </p:cNvPicPr>
          <p:nvPr/>
        </p:nvPicPr>
        <p:blipFill rotWithShape="1">
          <a:blip r:embed="rId3">
            <a:extLst>
              <a:ext uri="{28A0092B-C50C-407E-A947-70E740481C1C}">
                <a14:useLocalDpi xmlns:a14="http://schemas.microsoft.com/office/drawing/2010/main" val="0"/>
              </a:ext>
            </a:extLst>
          </a:blip>
          <a:srcRect l="8263" t="6185" r="9052" b="48929"/>
          <a:stretch/>
        </p:blipFill>
        <p:spPr>
          <a:xfrm>
            <a:off x="881336" y="4056631"/>
            <a:ext cx="7560840" cy="2736304"/>
          </a:xfrm>
          <a:prstGeom prst="rect">
            <a:avLst/>
          </a:prstGeom>
        </p:spPr>
      </p:pic>
      <p:sp>
        <p:nvSpPr>
          <p:cNvPr id="14" name="Textfeld 13"/>
          <p:cNvSpPr txBox="1"/>
          <p:nvPr/>
        </p:nvSpPr>
        <p:spPr>
          <a:xfrm>
            <a:off x="7020272" y="697394"/>
            <a:ext cx="1745542" cy="369332"/>
          </a:xfrm>
          <a:prstGeom prst="rect">
            <a:avLst/>
          </a:prstGeom>
          <a:solidFill>
            <a:srgbClr val="FFC000"/>
          </a:solidFill>
          <a:ln>
            <a:solidFill>
              <a:srgbClr val="BC8A0C"/>
            </a:solidFill>
          </a:ln>
        </p:spPr>
        <p:txBody>
          <a:bodyPr wrap="none" rtlCol="0">
            <a:spAutoFit/>
          </a:bodyPr>
          <a:lstStyle/>
          <a:p>
            <a:r>
              <a:rPr lang="de-DE" dirty="0" smtClean="0"/>
              <a:t>Evgenia </a:t>
            </a:r>
            <a:r>
              <a:rPr lang="de-DE" dirty="0" err="1" smtClean="0"/>
              <a:t>Galytska</a:t>
            </a:r>
            <a:endParaRPr lang="en-GB" dirty="0"/>
          </a:p>
        </p:txBody>
      </p:sp>
    </p:spTree>
    <p:extLst>
      <p:ext uri="{BB962C8B-B14F-4D97-AF65-F5344CB8AC3E}">
        <p14:creationId xmlns:p14="http://schemas.microsoft.com/office/powerpoint/2010/main" val="340676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NO2 total </a:t>
            </a:r>
            <a:r>
              <a:rPr lang="de-DE" dirty="0" err="1" smtClean="0"/>
              <a:t>columns</a:t>
            </a:r>
            <a:endParaRPr lang="en-GB" dirty="0"/>
          </a:p>
        </p:txBody>
      </p:sp>
      <p:sp>
        <p:nvSpPr>
          <p:cNvPr id="3" name="Inhaltsplatzhalter 2"/>
          <p:cNvSpPr>
            <a:spLocks noGrp="1"/>
          </p:cNvSpPr>
          <p:nvPr>
            <p:ph idx="1"/>
          </p:nvPr>
        </p:nvSpPr>
        <p:spPr>
          <a:xfrm>
            <a:off x="395536" y="836712"/>
            <a:ext cx="8229600" cy="5328592"/>
          </a:xfrm>
        </p:spPr>
        <p:txBody>
          <a:bodyPr>
            <a:normAutofit fontScale="92500"/>
          </a:bodyPr>
          <a:lstStyle/>
          <a:p>
            <a:r>
              <a:rPr lang="en-GB" sz="2600" dirty="0" smtClean="0"/>
              <a:t>Operational data products from GOME-2, SCIAMACHY, and OMI are to be compared</a:t>
            </a:r>
          </a:p>
          <a:p>
            <a:r>
              <a:rPr lang="en-GB" sz="2600" dirty="0" smtClean="0"/>
              <a:t>Validation using GOME-2 and SCIA NO2 scientific data </a:t>
            </a:r>
            <a:r>
              <a:rPr lang="en-GB" sz="2600" dirty="0"/>
              <a:t>products </a:t>
            </a:r>
            <a:r>
              <a:rPr lang="en-GB" sz="2600" dirty="0" smtClean="0"/>
              <a:t>from  IUP as reference</a:t>
            </a:r>
          </a:p>
          <a:p>
            <a:r>
              <a:rPr lang="en-GB" sz="2600" dirty="0" smtClean="0"/>
              <a:t>Day time dependency of the NO2 column has to be further examined, depending on the equator crossing time of the satellite, but also on latitude and scan azimuth angle of the measurement. </a:t>
            </a:r>
          </a:p>
          <a:p>
            <a:pPr marL="800100" lvl="1" indent="-342900">
              <a:buFont typeface="Wingdings" panose="05000000000000000000" pitchFamily="2" charset="2"/>
              <a:buChar char="§"/>
            </a:pPr>
            <a:r>
              <a:rPr lang="en-GB" sz="2600" dirty="0" smtClean="0"/>
              <a:t>afternoon </a:t>
            </a:r>
            <a:r>
              <a:rPr lang="en-GB" sz="2600" dirty="0"/>
              <a:t>orbits: </a:t>
            </a:r>
            <a:r>
              <a:rPr lang="en-GB" sz="2600" dirty="0" smtClean="0"/>
              <a:t>OMI (1:10 </a:t>
            </a:r>
            <a:r>
              <a:rPr lang="en-GB" sz="2600" dirty="0"/>
              <a:t>PM), TROPOMI (1:30 PM).</a:t>
            </a:r>
          </a:p>
          <a:p>
            <a:pPr marL="800100" lvl="1" indent="-342900">
              <a:buFont typeface="Wingdings" panose="05000000000000000000" pitchFamily="2" charset="2"/>
              <a:buChar char="§"/>
            </a:pPr>
            <a:r>
              <a:rPr lang="en-GB" sz="2600" dirty="0"/>
              <a:t>m</a:t>
            </a:r>
            <a:r>
              <a:rPr lang="en-GB" sz="2600" dirty="0" smtClean="0"/>
              <a:t>orning </a:t>
            </a:r>
            <a:r>
              <a:rPr lang="en-GB" sz="2600" dirty="0"/>
              <a:t>orbits: SCIAMACHY (10:30 AM), GOME-2 (9:30 AM</a:t>
            </a:r>
            <a:r>
              <a:rPr lang="en-GB" sz="2600" dirty="0" smtClean="0"/>
              <a:t>)</a:t>
            </a:r>
          </a:p>
          <a:p>
            <a:pPr marL="355600" indent="-355600"/>
            <a:r>
              <a:rPr lang="de-DE" sz="2600" dirty="0" err="1" smtClean="0"/>
              <a:t>Preparation</a:t>
            </a:r>
            <a:r>
              <a:rPr lang="de-DE" sz="2600" dirty="0" smtClean="0"/>
              <a:t> </a:t>
            </a:r>
            <a:r>
              <a:rPr lang="de-DE" sz="2600" dirty="0" err="1" smtClean="0"/>
              <a:t>for</a:t>
            </a:r>
            <a:r>
              <a:rPr lang="de-DE" sz="2600" dirty="0" smtClean="0"/>
              <a:t> S5P-mission </a:t>
            </a:r>
            <a:r>
              <a:rPr lang="de-DE" sz="2600" dirty="0" err="1" smtClean="0"/>
              <a:t>performance</a:t>
            </a:r>
            <a:r>
              <a:rPr lang="de-DE" sz="2600" dirty="0" smtClean="0"/>
              <a:t> </a:t>
            </a:r>
            <a:r>
              <a:rPr lang="de-DE" sz="2600" dirty="0" err="1" smtClean="0"/>
              <a:t>center</a:t>
            </a:r>
            <a:r>
              <a:rPr lang="de-DE" sz="2600" dirty="0" smtClean="0"/>
              <a:t> </a:t>
            </a:r>
            <a:r>
              <a:rPr lang="de-DE" sz="2600" dirty="0" err="1" smtClean="0"/>
              <a:t>activities</a:t>
            </a:r>
            <a:endParaRPr lang="en-GB" sz="2600" dirty="0" smtClean="0"/>
          </a:p>
        </p:txBody>
      </p:sp>
      <p:sp>
        <p:nvSpPr>
          <p:cNvPr id="4" name="Foliennummernplatzhalter 3"/>
          <p:cNvSpPr>
            <a:spLocks noGrp="1"/>
          </p:cNvSpPr>
          <p:nvPr>
            <p:ph type="sldNum" sz="quarter" idx="12"/>
          </p:nvPr>
        </p:nvSpPr>
        <p:spPr/>
        <p:txBody>
          <a:bodyPr/>
          <a:lstStyle/>
          <a:p>
            <a:fld id="{6C6AE60A-B69C-4790-82F7-3882EDF23186}" type="slidenum">
              <a:rPr lang="de-DE" smtClean="0"/>
              <a:t>12</a:t>
            </a:fld>
            <a:endParaRPr lang="de-DE"/>
          </a:p>
        </p:txBody>
      </p:sp>
      <p:sp>
        <p:nvSpPr>
          <p:cNvPr id="5" name="Textfeld 4"/>
          <p:cNvSpPr txBox="1"/>
          <p:nvPr/>
        </p:nvSpPr>
        <p:spPr>
          <a:xfrm>
            <a:off x="6804248" y="5877272"/>
            <a:ext cx="1937262" cy="369332"/>
          </a:xfrm>
          <a:prstGeom prst="rect">
            <a:avLst/>
          </a:prstGeom>
          <a:solidFill>
            <a:srgbClr val="FFC000"/>
          </a:solidFill>
          <a:ln>
            <a:solidFill>
              <a:srgbClr val="BC8A0C"/>
            </a:solidFill>
          </a:ln>
        </p:spPr>
        <p:txBody>
          <a:bodyPr wrap="none" rtlCol="0">
            <a:spAutoFit/>
          </a:bodyPr>
          <a:lstStyle/>
          <a:p>
            <a:r>
              <a:rPr lang="de-DE" dirty="0" smtClean="0"/>
              <a:t>Kai-Uwe Eichmann</a:t>
            </a:r>
            <a:endParaRPr lang="en-GB" dirty="0"/>
          </a:p>
        </p:txBody>
      </p:sp>
    </p:spTree>
    <p:extLst>
      <p:ext uri="{BB962C8B-B14F-4D97-AF65-F5344CB8AC3E}">
        <p14:creationId xmlns:p14="http://schemas.microsoft.com/office/powerpoint/2010/main" val="233099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NO2 total </a:t>
            </a:r>
            <a:r>
              <a:rPr lang="de-DE" dirty="0" err="1" smtClean="0"/>
              <a:t>columns</a:t>
            </a:r>
            <a:endParaRPr lang="en-GB" dirty="0"/>
          </a:p>
        </p:txBody>
      </p:sp>
      <p:sp>
        <p:nvSpPr>
          <p:cNvPr id="3" name="Inhaltsplatzhalter 2"/>
          <p:cNvSpPr>
            <a:spLocks noGrp="1"/>
          </p:cNvSpPr>
          <p:nvPr>
            <p:ph idx="1"/>
          </p:nvPr>
        </p:nvSpPr>
        <p:spPr>
          <a:xfrm>
            <a:off x="395536" y="836712"/>
            <a:ext cx="8229600" cy="5328592"/>
          </a:xfrm>
        </p:spPr>
        <p:txBody>
          <a:bodyPr>
            <a:normAutofit/>
          </a:bodyPr>
          <a:lstStyle/>
          <a:p>
            <a:r>
              <a:rPr lang="de-DE" sz="2800" dirty="0" err="1" smtClean="0"/>
              <a:t>Gather</a:t>
            </a:r>
            <a:r>
              <a:rPr lang="de-DE" sz="2800" dirty="0" smtClean="0"/>
              <a:t> </a:t>
            </a:r>
            <a:r>
              <a:rPr lang="de-DE" sz="2800" dirty="0" err="1"/>
              <a:t>and</a:t>
            </a:r>
            <a:r>
              <a:rPr lang="de-DE" sz="2800" dirty="0"/>
              <a:t>/</a:t>
            </a:r>
            <a:r>
              <a:rPr lang="de-DE" sz="2800" dirty="0" err="1"/>
              <a:t>or</a:t>
            </a:r>
            <a:r>
              <a:rPr lang="de-DE" sz="2800" dirty="0"/>
              <a:t> </a:t>
            </a:r>
            <a:r>
              <a:rPr lang="de-DE" sz="2800" dirty="0" err="1"/>
              <a:t>write</a:t>
            </a:r>
            <a:r>
              <a:rPr lang="de-DE" sz="2800" dirty="0"/>
              <a:t> </a:t>
            </a:r>
            <a:r>
              <a:rPr lang="de-DE" sz="2800" dirty="0" err="1"/>
              <a:t>reading</a:t>
            </a:r>
            <a:r>
              <a:rPr lang="de-DE" sz="2800" dirty="0"/>
              <a:t> </a:t>
            </a:r>
            <a:r>
              <a:rPr lang="de-DE" sz="2800" dirty="0" err="1"/>
              <a:t>routines</a:t>
            </a:r>
            <a:r>
              <a:rPr lang="de-DE" sz="2800" dirty="0"/>
              <a:t> </a:t>
            </a:r>
            <a:r>
              <a:rPr lang="de-DE" sz="2800" dirty="0" err="1"/>
              <a:t>for</a:t>
            </a:r>
            <a:r>
              <a:rPr lang="de-DE" sz="2800" dirty="0"/>
              <a:t> GOME-2, SCIAMACHY, </a:t>
            </a:r>
            <a:r>
              <a:rPr lang="de-DE" sz="2800" dirty="0" err="1"/>
              <a:t>and</a:t>
            </a:r>
            <a:r>
              <a:rPr lang="de-DE" sz="2800" dirty="0"/>
              <a:t> OMI </a:t>
            </a:r>
            <a:r>
              <a:rPr lang="de-DE" sz="2800" dirty="0" err="1"/>
              <a:t>data</a:t>
            </a:r>
            <a:r>
              <a:rPr lang="de-DE" sz="2800" dirty="0"/>
              <a:t> (50%).</a:t>
            </a:r>
          </a:p>
          <a:p>
            <a:r>
              <a:rPr lang="de-DE" sz="2800" dirty="0"/>
              <a:t>Write </a:t>
            </a:r>
            <a:r>
              <a:rPr lang="de-DE" sz="2800" dirty="0" err="1"/>
              <a:t>overall</a:t>
            </a:r>
            <a:r>
              <a:rPr lang="de-DE" sz="2800" dirty="0"/>
              <a:t> </a:t>
            </a:r>
            <a:r>
              <a:rPr lang="de-DE" sz="2800" dirty="0" err="1"/>
              <a:t>comparison</a:t>
            </a:r>
            <a:r>
              <a:rPr lang="de-DE" sz="2800" dirty="0"/>
              <a:t> </a:t>
            </a:r>
            <a:r>
              <a:rPr lang="de-DE" sz="2800" dirty="0" err="1"/>
              <a:t>code</a:t>
            </a:r>
            <a:r>
              <a:rPr lang="de-DE" sz="2800" dirty="0"/>
              <a:t> </a:t>
            </a:r>
            <a:r>
              <a:rPr lang="de-DE" sz="2800" dirty="0" err="1"/>
              <a:t>that</a:t>
            </a:r>
            <a:r>
              <a:rPr lang="de-DE" sz="2800" dirty="0"/>
              <a:t> </a:t>
            </a:r>
            <a:r>
              <a:rPr lang="de-DE" sz="2800" dirty="0" err="1"/>
              <a:t>takes</a:t>
            </a:r>
            <a:r>
              <a:rPr lang="de-DE" sz="2800" dirty="0"/>
              <a:t> </a:t>
            </a:r>
            <a:r>
              <a:rPr lang="de-DE" sz="2800" dirty="0" err="1"/>
              <a:t>into</a:t>
            </a:r>
            <a:r>
              <a:rPr lang="de-DE" sz="2800" dirty="0"/>
              <a:t> </a:t>
            </a:r>
            <a:r>
              <a:rPr lang="de-DE" sz="2800" dirty="0" err="1"/>
              <a:t>account</a:t>
            </a:r>
            <a:r>
              <a:rPr lang="de-DE" sz="2800" dirty="0"/>
              <a:t> </a:t>
            </a:r>
            <a:r>
              <a:rPr lang="de-DE" sz="2800" dirty="0" err="1"/>
              <a:t>factors</a:t>
            </a:r>
            <a:r>
              <a:rPr lang="de-DE" sz="2800" dirty="0"/>
              <a:t> like </a:t>
            </a:r>
            <a:r>
              <a:rPr lang="en-GB" sz="2800" dirty="0"/>
              <a:t>equator crossing time</a:t>
            </a:r>
            <a:r>
              <a:rPr lang="de-DE" sz="2800" dirty="0"/>
              <a:t>, </a:t>
            </a:r>
            <a:r>
              <a:rPr lang="de-DE" sz="2800" dirty="0" err="1"/>
              <a:t>latitude</a:t>
            </a:r>
            <a:r>
              <a:rPr lang="de-DE" sz="2800" dirty="0"/>
              <a:t>, </a:t>
            </a:r>
            <a:r>
              <a:rPr lang="de-DE" sz="2800" dirty="0" err="1"/>
              <a:t>and</a:t>
            </a:r>
            <a:r>
              <a:rPr lang="de-DE" sz="2800" dirty="0"/>
              <a:t> </a:t>
            </a:r>
            <a:r>
              <a:rPr lang="de-DE" sz="2800" dirty="0" err="1"/>
              <a:t>azimuth</a:t>
            </a:r>
            <a:r>
              <a:rPr lang="de-DE" sz="2800" dirty="0"/>
              <a:t> </a:t>
            </a:r>
            <a:r>
              <a:rPr lang="de-DE" sz="2800" dirty="0" err="1"/>
              <a:t>angles</a:t>
            </a:r>
            <a:r>
              <a:rPr lang="de-DE" sz="2800" dirty="0"/>
              <a:t> </a:t>
            </a:r>
            <a:r>
              <a:rPr lang="de-DE" sz="2800" dirty="0" err="1"/>
              <a:t>of</a:t>
            </a:r>
            <a:r>
              <a:rPr lang="de-DE" sz="2800" dirty="0"/>
              <a:t> </a:t>
            </a:r>
            <a:r>
              <a:rPr lang="de-DE" sz="2800" dirty="0" err="1"/>
              <a:t>the</a:t>
            </a:r>
            <a:r>
              <a:rPr lang="de-DE" sz="2800" dirty="0"/>
              <a:t> different </a:t>
            </a:r>
            <a:r>
              <a:rPr lang="de-DE" sz="2800" dirty="0" err="1"/>
              <a:t>sensors</a:t>
            </a:r>
            <a:r>
              <a:rPr lang="de-DE" sz="2800" dirty="0"/>
              <a:t> (10%). </a:t>
            </a:r>
          </a:p>
          <a:p>
            <a:r>
              <a:rPr lang="de-DE" sz="2800" dirty="0">
                <a:solidFill>
                  <a:srgbClr val="008000"/>
                </a:solidFill>
              </a:rPr>
              <a:t>First </a:t>
            </a:r>
            <a:r>
              <a:rPr lang="de-DE" sz="2800" dirty="0" err="1">
                <a:solidFill>
                  <a:srgbClr val="008000"/>
                </a:solidFill>
              </a:rPr>
              <a:t>results</a:t>
            </a:r>
            <a:r>
              <a:rPr lang="de-DE" sz="2800" dirty="0">
                <a:solidFill>
                  <a:srgbClr val="008000"/>
                </a:solidFill>
              </a:rPr>
              <a:t> will </a:t>
            </a:r>
            <a:r>
              <a:rPr lang="de-DE" sz="2800" dirty="0" err="1">
                <a:solidFill>
                  <a:srgbClr val="008000"/>
                </a:solidFill>
              </a:rPr>
              <a:t>be</a:t>
            </a:r>
            <a:r>
              <a:rPr lang="de-DE" sz="2800" dirty="0">
                <a:solidFill>
                  <a:srgbClr val="008000"/>
                </a:solidFill>
              </a:rPr>
              <a:t> </a:t>
            </a:r>
            <a:r>
              <a:rPr lang="de-DE" sz="2800" dirty="0" err="1">
                <a:solidFill>
                  <a:srgbClr val="008000"/>
                </a:solidFill>
              </a:rPr>
              <a:t>presented</a:t>
            </a:r>
            <a:r>
              <a:rPr lang="de-DE" sz="2800" dirty="0">
                <a:solidFill>
                  <a:srgbClr val="008000"/>
                </a:solidFill>
              </a:rPr>
              <a:t> at </a:t>
            </a:r>
            <a:r>
              <a:rPr lang="de-DE" sz="2800" dirty="0" err="1">
                <a:solidFill>
                  <a:srgbClr val="008000"/>
                </a:solidFill>
              </a:rPr>
              <a:t>the</a:t>
            </a:r>
            <a:r>
              <a:rPr lang="de-DE" sz="2800" dirty="0">
                <a:solidFill>
                  <a:srgbClr val="008000"/>
                </a:solidFill>
              </a:rPr>
              <a:t> ACVE </a:t>
            </a:r>
            <a:r>
              <a:rPr lang="de-DE" sz="2800" dirty="0" err="1" smtClean="0">
                <a:solidFill>
                  <a:srgbClr val="008000"/>
                </a:solidFill>
              </a:rPr>
              <a:t>workshop</a:t>
            </a:r>
            <a:r>
              <a:rPr lang="de-DE" sz="2800" dirty="0" smtClean="0">
                <a:solidFill>
                  <a:srgbClr val="008000"/>
                </a:solidFill>
              </a:rPr>
              <a:t> 2016</a:t>
            </a:r>
            <a:endParaRPr lang="de-DE" sz="2800" dirty="0">
              <a:solidFill>
                <a:srgbClr val="008000"/>
              </a:solidFill>
            </a:endParaRPr>
          </a:p>
          <a:p>
            <a:endParaRPr lang="en-GB" sz="2600" dirty="0"/>
          </a:p>
        </p:txBody>
      </p:sp>
      <p:sp>
        <p:nvSpPr>
          <p:cNvPr id="4" name="Foliennummernplatzhalter 3"/>
          <p:cNvSpPr>
            <a:spLocks noGrp="1"/>
          </p:cNvSpPr>
          <p:nvPr>
            <p:ph type="sldNum" sz="quarter" idx="12"/>
          </p:nvPr>
        </p:nvSpPr>
        <p:spPr/>
        <p:txBody>
          <a:bodyPr/>
          <a:lstStyle/>
          <a:p>
            <a:fld id="{6C6AE60A-B69C-4790-82F7-3882EDF23186}" type="slidenum">
              <a:rPr lang="de-DE" smtClean="0"/>
              <a:t>13</a:t>
            </a:fld>
            <a:endParaRPr lang="de-DE"/>
          </a:p>
        </p:txBody>
      </p:sp>
      <p:pic>
        <p:nvPicPr>
          <p:cNvPr id="5" name="Picture 8"/>
          <p:cNvPicPr>
            <a:picLocks noChangeAspect="1" noChangeArrowheads="1"/>
          </p:cNvPicPr>
          <p:nvPr/>
        </p:nvPicPr>
        <p:blipFill>
          <a:blip r:embed="rId2" cstate="print"/>
          <a:srcRect/>
          <a:stretch>
            <a:fillRect/>
          </a:stretch>
        </p:blipFill>
        <p:spPr bwMode="auto">
          <a:xfrm>
            <a:off x="1691680" y="3969060"/>
            <a:ext cx="3811281" cy="2808312"/>
          </a:xfrm>
          <a:prstGeom prst="rect">
            <a:avLst/>
          </a:prstGeom>
          <a:noFill/>
          <a:ln w="9525">
            <a:noFill/>
            <a:miter lim="800000"/>
            <a:headEnd/>
            <a:tailEnd/>
          </a:ln>
        </p:spPr>
      </p:pic>
      <p:sp>
        <p:nvSpPr>
          <p:cNvPr id="6" name="Textfeld 5"/>
          <p:cNvSpPr txBox="1"/>
          <p:nvPr/>
        </p:nvSpPr>
        <p:spPr>
          <a:xfrm>
            <a:off x="5652120" y="5805264"/>
            <a:ext cx="3096344" cy="646331"/>
          </a:xfrm>
          <a:prstGeom prst="rect">
            <a:avLst/>
          </a:prstGeom>
          <a:noFill/>
        </p:spPr>
        <p:txBody>
          <a:bodyPr wrap="square" rtlCol="0">
            <a:spAutoFit/>
          </a:bodyPr>
          <a:lstStyle/>
          <a:p>
            <a:r>
              <a:rPr lang="de-DE" sz="1800" dirty="0" smtClean="0"/>
              <a:t>SCIAMACHY ESA L2 V5 </a:t>
            </a:r>
            <a:r>
              <a:rPr lang="de-DE" dirty="0" smtClean="0"/>
              <a:t>minus</a:t>
            </a:r>
            <a:r>
              <a:rPr lang="de-DE" sz="1800" dirty="0" smtClean="0"/>
              <a:t> IUP-DOAS (</a:t>
            </a:r>
            <a:r>
              <a:rPr lang="de-DE" sz="1800" dirty="0" err="1" smtClean="0"/>
              <a:t>F.Azam</a:t>
            </a:r>
            <a:r>
              <a:rPr lang="de-DE" sz="1800" dirty="0" smtClean="0"/>
              <a:t>) </a:t>
            </a:r>
            <a:endParaRPr lang="de-DE" sz="1800" dirty="0"/>
          </a:p>
        </p:txBody>
      </p:sp>
      <p:sp>
        <p:nvSpPr>
          <p:cNvPr id="8" name="Textfeld 7"/>
          <p:cNvSpPr txBox="1"/>
          <p:nvPr/>
        </p:nvSpPr>
        <p:spPr>
          <a:xfrm>
            <a:off x="7092280" y="5188550"/>
            <a:ext cx="1937262" cy="369332"/>
          </a:xfrm>
          <a:prstGeom prst="rect">
            <a:avLst/>
          </a:prstGeom>
          <a:solidFill>
            <a:srgbClr val="FFC000"/>
          </a:solidFill>
          <a:ln>
            <a:solidFill>
              <a:srgbClr val="BC8A0C"/>
            </a:solidFill>
          </a:ln>
        </p:spPr>
        <p:txBody>
          <a:bodyPr wrap="none" rtlCol="0">
            <a:spAutoFit/>
          </a:bodyPr>
          <a:lstStyle/>
          <a:p>
            <a:r>
              <a:rPr lang="de-DE" dirty="0" smtClean="0"/>
              <a:t>Kai-Uwe Eichmann</a:t>
            </a:r>
            <a:endParaRPr lang="en-GB" dirty="0"/>
          </a:p>
        </p:txBody>
      </p:sp>
    </p:spTree>
    <p:extLst>
      <p:ext uri="{BB962C8B-B14F-4D97-AF65-F5344CB8AC3E}">
        <p14:creationId xmlns:p14="http://schemas.microsoft.com/office/powerpoint/2010/main" val="414154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8110"/>
            <a:ext cx="9144000" cy="540000"/>
          </a:xfrm>
        </p:spPr>
        <p:txBody>
          <a:bodyPr/>
          <a:lstStyle/>
          <a:p>
            <a:r>
              <a:rPr lang="de-DE" smtClean="0"/>
              <a:t>Summary</a:t>
            </a:r>
            <a:endParaRPr lang="en-GB" dirty="0"/>
          </a:p>
        </p:txBody>
      </p:sp>
      <p:sp>
        <p:nvSpPr>
          <p:cNvPr id="3" name="Inhaltsplatzhalter 2"/>
          <p:cNvSpPr>
            <a:spLocks noGrp="1"/>
          </p:cNvSpPr>
          <p:nvPr>
            <p:ph idx="1"/>
          </p:nvPr>
        </p:nvSpPr>
        <p:spPr>
          <a:xfrm>
            <a:off x="395536" y="836712"/>
            <a:ext cx="8229600" cy="5832648"/>
          </a:xfrm>
        </p:spPr>
        <p:txBody>
          <a:bodyPr>
            <a:normAutofit/>
          </a:bodyPr>
          <a:lstStyle/>
          <a:p>
            <a:r>
              <a:rPr lang="en-US" sz="2400" dirty="0" smtClean="0"/>
              <a:t>SCIAMACHY L1 V8 radiance validation completed</a:t>
            </a:r>
          </a:p>
          <a:p>
            <a:endParaRPr lang="en-US" sz="2400" dirty="0" smtClean="0"/>
          </a:p>
          <a:p>
            <a:r>
              <a:rPr lang="en-US" sz="2400" dirty="0" smtClean="0"/>
              <a:t>SCIAMACHY L1 V8/V9 irradiance validation progressing, </a:t>
            </a:r>
            <a:r>
              <a:rPr lang="en-US" sz="2400" dirty="0" smtClean="0"/>
              <a:t>peer-review publication </a:t>
            </a:r>
            <a:r>
              <a:rPr lang="en-US" sz="2400" dirty="0" smtClean="0"/>
              <a:t>on SCIAMACHY solar reference spectrum has been drafted</a:t>
            </a:r>
          </a:p>
          <a:p>
            <a:endParaRPr lang="en-US" sz="2400" dirty="0" smtClean="0"/>
          </a:p>
          <a:p>
            <a:r>
              <a:rPr lang="en-US" sz="2400" dirty="0" smtClean="0"/>
              <a:t>Work in progress on L2 V6 validation:</a:t>
            </a:r>
          </a:p>
          <a:p>
            <a:pPr lvl="1"/>
            <a:r>
              <a:rPr lang="en-US" sz="2400" dirty="0" smtClean="0"/>
              <a:t>Limb O3, Limb NO2 (plus photochemical correction), NO2 column</a:t>
            </a:r>
          </a:p>
          <a:p>
            <a:pPr lvl="1"/>
            <a:r>
              <a:rPr lang="en-US" sz="2400" dirty="0" smtClean="0">
                <a:solidFill>
                  <a:srgbClr val="008000"/>
                </a:solidFill>
              </a:rPr>
              <a:t>first results will be presented at the ACVE workshop 2016</a:t>
            </a:r>
          </a:p>
          <a:p>
            <a:endParaRPr lang="en-US" sz="2400" dirty="0" smtClean="0"/>
          </a:p>
          <a:p>
            <a:r>
              <a:rPr lang="en-US" sz="2400" dirty="0" smtClean="0"/>
              <a:t>some delays in cloud validation and L1 V9 radiance verification (Stefan </a:t>
            </a:r>
            <a:r>
              <a:rPr lang="en-US" sz="2400" dirty="0" err="1" smtClean="0"/>
              <a:t>Bötel</a:t>
            </a:r>
            <a:r>
              <a:rPr lang="en-US" sz="2400" dirty="0" smtClean="0"/>
              <a:t> left us and Luca </a:t>
            </a:r>
            <a:r>
              <a:rPr lang="en-US" sz="2400" dirty="0" err="1" smtClean="0"/>
              <a:t>Lelli</a:t>
            </a:r>
            <a:r>
              <a:rPr lang="en-US" sz="2400" dirty="0" smtClean="0"/>
              <a:t> has other commitments)</a:t>
            </a:r>
          </a:p>
          <a:p>
            <a:pPr lvl="1" indent="-542925">
              <a:buFont typeface="Arial" panose="020B0604020202020204" pitchFamily="34" charset="0"/>
              <a:buChar char="•"/>
            </a:pPr>
            <a:endParaRPr lang="de-DE" sz="2400" dirty="0">
              <a:solidFill>
                <a:srgbClr val="008000"/>
              </a:solidFill>
            </a:endParaRPr>
          </a:p>
          <a:p>
            <a:endParaRPr lang="en-GB" sz="2600" dirty="0"/>
          </a:p>
        </p:txBody>
      </p:sp>
      <p:sp>
        <p:nvSpPr>
          <p:cNvPr id="4" name="Foliennummernplatzhalter 3"/>
          <p:cNvSpPr>
            <a:spLocks noGrp="1"/>
          </p:cNvSpPr>
          <p:nvPr>
            <p:ph type="sldNum" sz="quarter" idx="12"/>
          </p:nvPr>
        </p:nvSpPr>
        <p:spPr/>
        <p:txBody>
          <a:bodyPr/>
          <a:lstStyle/>
          <a:p>
            <a:fld id="{6C6AE60A-B69C-4790-82F7-3882EDF23186}" type="slidenum">
              <a:rPr lang="de-DE" smtClean="0"/>
              <a:t>14</a:t>
            </a:fld>
            <a:endParaRPr lang="de-DE"/>
          </a:p>
        </p:txBody>
      </p:sp>
    </p:spTree>
    <p:extLst>
      <p:ext uri="{BB962C8B-B14F-4D97-AF65-F5344CB8AC3E}">
        <p14:creationId xmlns:p14="http://schemas.microsoft.com/office/powerpoint/2010/main" val="297340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is</a:t>
            </a:r>
            <a:r>
              <a:rPr lang="de-DE" dirty="0" smtClean="0"/>
              <a:t> SCILOV?</a:t>
            </a:r>
            <a:endParaRPr lang="en-GB" dirty="0"/>
          </a:p>
        </p:txBody>
      </p:sp>
      <p:sp>
        <p:nvSpPr>
          <p:cNvPr id="3" name="Inhaltsplatzhalter 2"/>
          <p:cNvSpPr>
            <a:spLocks noGrp="1"/>
          </p:cNvSpPr>
          <p:nvPr>
            <p:ph idx="1"/>
          </p:nvPr>
        </p:nvSpPr>
        <p:spPr>
          <a:xfrm>
            <a:off x="457200" y="836712"/>
            <a:ext cx="8229600" cy="5503342"/>
          </a:xfrm>
        </p:spPr>
        <p:txBody>
          <a:bodyPr>
            <a:normAutofit fontScale="85000" lnSpcReduction="20000"/>
          </a:bodyPr>
          <a:lstStyle/>
          <a:p>
            <a:r>
              <a:rPr lang="de-DE" dirty="0" smtClean="0"/>
              <a:t>Validation (</a:t>
            </a:r>
            <a:r>
              <a:rPr lang="de-DE" dirty="0" err="1" smtClean="0"/>
              <a:t>and</a:t>
            </a:r>
            <a:r>
              <a:rPr lang="de-DE" dirty="0" smtClean="0"/>
              <a:t> </a:t>
            </a:r>
            <a:r>
              <a:rPr lang="de-DE" dirty="0" err="1" smtClean="0"/>
              <a:t>verification</a:t>
            </a:r>
            <a:r>
              <a:rPr lang="de-DE" dirty="0" smtClean="0"/>
              <a:t>) </a:t>
            </a:r>
            <a:r>
              <a:rPr lang="de-DE" dirty="0" err="1" smtClean="0"/>
              <a:t>of</a:t>
            </a:r>
            <a:r>
              <a:rPr lang="de-DE" dirty="0" smtClean="0"/>
              <a:t> SCIAMACHY ESA/DLR </a:t>
            </a:r>
            <a:r>
              <a:rPr lang="de-DE" dirty="0" err="1" smtClean="0"/>
              <a:t>data</a:t>
            </a:r>
            <a:r>
              <a:rPr lang="de-DE" dirty="0" smtClean="0"/>
              <a:t> </a:t>
            </a:r>
            <a:r>
              <a:rPr lang="de-DE" dirty="0" err="1" smtClean="0"/>
              <a:t>products</a:t>
            </a:r>
            <a:r>
              <a:rPr lang="de-DE" dirty="0" smtClean="0"/>
              <a:t> </a:t>
            </a:r>
            <a:r>
              <a:rPr lang="de-DE" dirty="0" err="1" smtClean="0"/>
              <a:t>by</a:t>
            </a:r>
            <a:r>
              <a:rPr lang="de-DE" dirty="0" smtClean="0"/>
              <a:t> </a:t>
            </a:r>
            <a:r>
              <a:rPr lang="de-DE" dirty="0" err="1" smtClean="0"/>
              <a:t>comparison</a:t>
            </a:r>
            <a:r>
              <a:rPr lang="de-DE" dirty="0" smtClean="0"/>
              <a:t> </a:t>
            </a:r>
            <a:r>
              <a:rPr lang="de-DE" dirty="0" err="1" smtClean="0"/>
              <a:t>with</a:t>
            </a:r>
            <a:r>
              <a:rPr lang="de-DE" dirty="0" smtClean="0"/>
              <a:t> </a:t>
            </a:r>
            <a:r>
              <a:rPr lang="de-DE" dirty="0" err="1" smtClean="0"/>
              <a:t>other</a:t>
            </a:r>
            <a:r>
              <a:rPr lang="de-DE" dirty="0" smtClean="0"/>
              <a:t> </a:t>
            </a:r>
            <a:r>
              <a:rPr lang="de-DE" dirty="0" err="1" smtClean="0"/>
              <a:t>satellite</a:t>
            </a:r>
            <a:r>
              <a:rPr lang="de-DE" dirty="0" smtClean="0"/>
              <a:t> </a:t>
            </a:r>
            <a:r>
              <a:rPr lang="de-DE" dirty="0" err="1" smtClean="0"/>
              <a:t>data</a:t>
            </a:r>
            <a:endParaRPr lang="de-DE" dirty="0" smtClean="0"/>
          </a:p>
          <a:p>
            <a:endParaRPr lang="de-DE" dirty="0" smtClean="0"/>
          </a:p>
          <a:p>
            <a:pPr marL="342900" lvl="1" indent="-342900">
              <a:buFont typeface="Arial" pitchFamily="34" charset="0"/>
              <a:buChar char="•"/>
            </a:pPr>
            <a:r>
              <a:rPr lang="de-DE" dirty="0" smtClean="0"/>
              <a:t>SCIA </a:t>
            </a:r>
            <a:r>
              <a:rPr lang="de-DE" dirty="0" err="1" smtClean="0"/>
              <a:t>data</a:t>
            </a:r>
            <a:r>
              <a:rPr lang="de-DE" dirty="0" smtClean="0"/>
              <a:t> </a:t>
            </a:r>
            <a:r>
              <a:rPr lang="de-DE" dirty="0" err="1" smtClean="0"/>
              <a:t>products</a:t>
            </a:r>
            <a:r>
              <a:rPr lang="de-DE" dirty="0" smtClean="0"/>
              <a:t> </a:t>
            </a:r>
            <a:r>
              <a:rPr lang="de-DE" dirty="0" err="1" smtClean="0"/>
              <a:t>to</a:t>
            </a:r>
            <a:r>
              <a:rPr lang="de-DE" dirty="0" smtClean="0"/>
              <a:t> </a:t>
            </a:r>
            <a:r>
              <a:rPr lang="de-DE" dirty="0" err="1" smtClean="0"/>
              <a:t>be</a:t>
            </a:r>
            <a:r>
              <a:rPr lang="de-DE" dirty="0" smtClean="0"/>
              <a:t> </a:t>
            </a:r>
            <a:r>
              <a:rPr lang="de-DE" dirty="0" err="1" smtClean="0"/>
              <a:t>validated</a:t>
            </a:r>
            <a:r>
              <a:rPr lang="de-DE" dirty="0" smtClean="0"/>
              <a:t> (L1 </a:t>
            </a:r>
            <a:r>
              <a:rPr lang="de-DE" dirty="0"/>
              <a:t>V8 </a:t>
            </a:r>
            <a:r>
              <a:rPr lang="de-DE" dirty="0" err="1"/>
              <a:t>and</a:t>
            </a:r>
            <a:r>
              <a:rPr lang="de-DE" dirty="0"/>
              <a:t> </a:t>
            </a:r>
            <a:r>
              <a:rPr lang="de-DE" dirty="0" smtClean="0"/>
              <a:t>V9, L2 V6 </a:t>
            </a:r>
            <a:r>
              <a:rPr lang="de-DE" dirty="0" err="1" smtClean="0"/>
              <a:t>and</a:t>
            </a:r>
            <a:r>
              <a:rPr lang="de-DE" dirty="0" smtClean="0"/>
              <a:t> V7)</a:t>
            </a:r>
          </a:p>
          <a:p>
            <a:pPr marL="896938" lvl="1" indent="-355600"/>
            <a:r>
              <a:rPr lang="de-DE" dirty="0" err="1"/>
              <a:t>radiances</a:t>
            </a:r>
            <a:r>
              <a:rPr lang="de-DE" dirty="0"/>
              <a:t> (UV </a:t>
            </a:r>
            <a:r>
              <a:rPr lang="de-DE" dirty="0" err="1"/>
              <a:t>and</a:t>
            </a:r>
            <a:r>
              <a:rPr lang="de-DE" dirty="0"/>
              <a:t> </a:t>
            </a:r>
            <a:r>
              <a:rPr lang="de-DE" dirty="0" err="1" smtClean="0"/>
              <a:t>vis</a:t>
            </a:r>
            <a:r>
              <a:rPr lang="de-DE" dirty="0" smtClean="0"/>
              <a:t>)</a:t>
            </a:r>
          </a:p>
          <a:p>
            <a:pPr marL="896938" lvl="1" indent="-355600"/>
            <a:r>
              <a:rPr lang="de-DE" dirty="0" err="1" smtClean="0"/>
              <a:t>irradiances</a:t>
            </a:r>
            <a:endParaRPr lang="de-DE" dirty="0" smtClean="0"/>
          </a:p>
          <a:p>
            <a:pPr marL="896938" lvl="1" indent="-355600"/>
            <a:r>
              <a:rPr lang="de-DE" dirty="0" err="1"/>
              <a:t>clouds</a:t>
            </a:r>
            <a:r>
              <a:rPr lang="de-DE" dirty="0"/>
              <a:t> (cf </a:t>
            </a:r>
            <a:r>
              <a:rPr lang="de-DE" dirty="0" err="1"/>
              <a:t>and</a:t>
            </a:r>
            <a:r>
              <a:rPr lang="de-DE" dirty="0"/>
              <a:t> </a:t>
            </a:r>
            <a:r>
              <a:rPr lang="de-DE" dirty="0" err="1"/>
              <a:t>cth</a:t>
            </a:r>
            <a:r>
              <a:rPr lang="de-DE" dirty="0"/>
              <a:t> </a:t>
            </a:r>
            <a:r>
              <a:rPr lang="de-DE" dirty="0" err="1"/>
              <a:t>from</a:t>
            </a:r>
            <a:r>
              <a:rPr lang="de-DE" dirty="0"/>
              <a:t> </a:t>
            </a:r>
            <a:r>
              <a:rPr lang="de-DE" dirty="0" err="1" smtClean="0"/>
              <a:t>nadir</a:t>
            </a:r>
            <a:r>
              <a:rPr lang="de-DE" dirty="0" smtClean="0"/>
              <a:t>)</a:t>
            </a:r>
          </a:p>
          <a:p>
            <a:pPr marL="896938" lvl="1" indent="-355600"/>
            <a:r>
              <a:rPr lang="de-DE" dirty="0" err="1" smtClean="0"/>
              <a:t>limb</a:t>
            </a:r>
            <a:r>
              <a:rPr lang="de-DE" dirty="0" smtClean="0"/>
              <a:t> </a:t>
            </a:r>
            <a:r>
              <a:rPr lang="de-DE" dirty="0" err="1" smtClean="0"/>
              <a:t>ozone</a:t>
            </a:r>
            <a:endParaRPr lang="de-DE" dirty="0" smtClean="0"/>
          </a:p>
          <a:p>
            <a:pPr marL="896938" lvl="1" indent="-355600"/>
            <a:r>
              <a:rPr lang="de-DE" dirty="0" err="1" smtClean="0"/>
              <a:t>limb</a:t>
            </a:r>
            <a:r>
              <a:rPr lang="de-DE" dirty="0" smtClean="0"/>
              <a:t> NO2</a:t>
            </a:r>
          </a:p>
          <a:p>
            <a:pPr marL="896938" lvl="1" indent="-355600"/>
            <a:r>
              <a:rPr lang="de-DE" dirty="0" smtClean="0"/>
              <a:t>NO2 </a:t>
            </a:r>
            <a:r>
              <a:rPr lang="de-DE" dirty="0" err="1" smtClean="0"/>
              <a:t>stratospheric</a:t>
            </a:r>
            <a:r>
              <a:rPr lang="de-DE" dirty="0" smtClean="0"/>
              <a:t> </a:t>
            </a:r>
            <a:r>
              <a:rPr lang="de-DE" dirty="0" err="1" smtClean="0"/>
              <a:t>columns</a:t>
            </a:r>
            <a:endParaRPr lang="de-DE" dirty="0" smtClean="0"/>
          </a:p>
          <a:p>
            <a:endParaRPr lang="de-DE" dirty="0" smtClean="0"/>
          </a:p>
          <a:p>
            <a:r>
              <a:rPr lang="de-DE" dirty="0" smtClean="0"/>
              <a:t>Initial </a:t>
            </a:r>
            <a:r>
              <a:rPr lang="de-DE" dirty="0" err="1" smtClean="0"/>
              <a:t>validiation</a:t>
            </a:r>
            <a:r>
              <a:rPr lang="de-DE" dirty="0" smtClean="0"/>
              <a:t> </a:t>
            </a:r>
            <a:r>
              <a:rPr lang="de-DE" dirty="0" err="1" smtClean="0"/>
              <a:t>of</a:t>
            </a:r>
            <a:r>
              <a:rPr lang="de-DE" dirty="0" smtClean="0"/>
              <a:t> TROPOMI </a:t>
            </a:r>
            <a:r>
              <a:rPr lang="de-DE" dirty="0" err="1" smtClean="0"/>
              <a:t>products</a:t>
            </a:r>
            <a:r>
              <a:rPr lang="de-DE" dirty="0" smtClean="0"/>
              <a:t> (</a:t>
            </a:r>
            <a:r>
              <a:rPr lang="de-DE" dirty="0" err="1" smtClean="0"/>
              <a:t>ozone</a:t>
            </a:r>
            <a:r>
              <a:rPr lang="de-DE" dirty="0" smtClean="0"/>
              <a:t> </a:t>
            </a:r>
            <a:r>
              <a:rPr lang="de-DE" dirty="0" err="1" smtClean="0"/>
              <a:t>and</a:t>
            </a:r>
            <a:r>
              <a:rPr lang="de-DE" dirty="0" smtClean="0"/>
              <a:t> </a:t>
            </a:r>
            <a:r>
              <a:rPr lang="de-DE" dirty="0" err="1" smtClean="0"/>
              <a:t>radiances</a:t>
            </a:r>
            <a:r>
              <a:rPr lang="de-DE" dirty="0" smtClean="0"/>
              <a:t>) </a:t>
            </a:r>
          </a:p>
          <a:p>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de-DE" smtClean="0"/>
              <a:t>2</a:t>
            </a:fld>
            <a:endParaRPr lang="de-DE"/>
          </a:p>
        </p:txBody>
      </p:sp>
    </p:spTree>
    <p:extLst>
      <p:ext uri="{BB962C8B-B14F-4D97-AF65-F5344CB8AC3E}">
        <p14:creationId xmlns:p14="http://schemas.microsoft.com/office/powerpoint/2010/main" val="1533684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VIS </a:t>
            </a:r>
            <a:r>
              <a:rPr lang="de-DE" dirty="0" err="1" smtClean="0"/>
              <a:t>radiances</a:t>
            </a:r>
            <a:endParaRPr lang="en-GB" dirty="0"/>
          </a:p>
        </p:txBody>
      </p:sp>
      <p:sp>
        <p:nvSpPr>
          <p:cNvPr id="3" name="Inhaltsplatzhalter 2"/>
          <p:cNvSpPr>
            <a:spLocks noGrp="1"/>
          </p:cNvSpPr>
          <p:nvPr>
            <p:ph idx="1"/>
          </p:nvPr>
        </p:nvSpPr>
        <p:spPr>
          <a:xfrm>
            <a:off x="323528" y="692696"/>
            <a:ext cx="8229600" cy="864096"/>
          </a:xfrm>
        </p:spPr>
        <p:txBody>
          <a:bodyPr>
            <a:normAutofit fontScale="92500"/>
          </a:bodyPr>
          <a:lstStyle/>
          <a:p>
            <a:r>
              <a:rPr lang="de-DE" sz="1800" dirty="0" err="1" smtClean="0"/>
              <a:t>Comparison</a:t>
            </a:r>
            <a:r>
              <a:rPr lang="de-DE" sz="1800" dirty="0" smtClean="0"/>
              <a:t> </a:t>
            </a:r>
            <a:r>
              <a:rPr lang="de-DE" sz="1800" dirty="0" err="1" smtClean="0"/>
              <a:t>of</a:t>
            </a:r>
            <a:r>
              <a:rPr lang="de-DE" sz="1800" dirty="0" smtClean="0"/>
              <a:t> L1 V7 </a:t>
            </a:r>
            <a:r>
              <a:rPr lang="de-DE" sz="1800" dirty="0" err="1" smtClean="0"/>
              <a:t>and</a:t>
            </a:r>
            <a:r>
              <a:rPr lang="de-DE" sz="1800" dirty="0" smtClean="0"/>
              <a:t> V8 </a:t>
            </a:r>
            <a:r>
              <a:rPr lang="de-DE" sz="1800" dirty="0" err="1" smtClean="0"/>
              <a:t>with</a:t>
            </a:r>
            <a:r>
              <a:rPr lang="de-DE" sz="1800" dirty="0" smtClean="0"/>
              <a:t> MERIS 442.5, 510, 665, 708.75, </a:t>
            </a:r>
            <a:r>
              <a:rPr lang="de-DE" sz="1800" dirty="0" err="1" smtClean="0"/>
              <a:t>and</a:t>
            </a:r>
            <a:r>
              <a:rPr lang="de-DE" sz="1800" dirty="0" smtClean="0"/>
              <a:t> 890 </a:t>
            </a:r>
            <a:r>
              <a:rPr lang="de-DE" sz="1800" dirty="0" err="1" smtClean="0"/>
              <a:t>nm</a:t>
            </a:r>
            <a:r>
              <a:rPr lang="de-DE" sz="1800" dirty="0" smtClean="0"/>
              <a:t> </a:t>
            </a:r>
            <a:r>
              <a:rPr lang="de-DE" sz="1800" dirty="0" err="1" smtClean="0"/>
              <a:t>channels</a:t>
            </a:r>
            <a:endParaRPr lang="de-DE" sz="1800" dirty="0" smtClean="0"/>
          </a:p>
          <a:p>
            <a:r>
              <a:rPr lang="de-DE" sz="1800" dirty="0" smtClean="0"/>
              <a:t>Separation </a:t>
            </a:r>
            <a:r>
              <a:rPr lang="de-DE" sz="1800" dirty="0" err="1" smtClean="0"/>
              <a:t>of</a:t>
            </a:r>
            <a:r>
              <a:rPr lang="de-DE" sz="1800" dirty="0" smtClean="0"/>
              <a:t> Dark (cf &lt; 0.2), </a:t>
            </a:r>
            <a:r>
              <a:rPr lang="de-DE" sz="1800" dirty="0" err="1" smtClean="0"/>
              <a:t>bright</a:t>
            </a:r>
            <a:r>
              <a:rPr lang="de-DE" sz="1800" dirty="0" smtClean="0"/>
              <a:t> (cf &gt; 0.2), </a:t>
            </a:r>
            <a:r>
              <a:rPr lang="de-DE" sz="1800" dirty="0" err="1" smtClean="0"/>
              <a:t>cloudy</a:t>
            </a:r>
            <a:r>
              <a:rPr lang="de-DE" sz="1800" dirty="0" smtClean="0"/>
              <a:t> (cf&gt;0.98), </a:t>
            </a:r>
            <a:r>
              <a:rPr lang="de-DE" sz="1800" dirty="0" err="1" smtClean="0"/>
              <a:t>and</a:t>
            </a:r>
            <a:r>
              <a:rPr lang="de-DE" sz="1800" dirty="0" smtClean="0"/>
              <a:t> all </a:t>
            </a:r>
            <a:r>
              <a:rPr lang="de-DE" sz="1800" dirty="0" err="1" smtClean="0"/>
              <a:t>scenes</a:t>
            </a:r>
            <a:endParaRPr lang="en-GB" sz="1800" dirty="0"/>
          </a:p>
        </p:txBody>
      </p:sp>
      <p:sp>
        <p:nvSpPr>
          <p:cNvPr id="4" name="Foliennummernplatzhalter 3"/>
          <p:cNvSpPr>
            <a:spLocks noGrp="1"/>
          </p:cNvSpPr>
          <p:nvPr>
            <p:ph type="sldNum" sz="quarter" idx="12"/>
          </p:nvPr>
        </p:nvSpPr>
        <p:spPr/>
        <p:txBody>
          <a:bodyPr/>
          <a:lstStyle/>
          <a:p>
            <a:fld id="{6C6AE60A-B69C-4790-82F7-3882EDF23186}" type="slidenum">
              <a:rPr lang="de-DE" smtClean="0"/>
              <a:t>3</a:t>
            </a:fld>
            <a:endParaRPr lang="de-DE"/>
          </a:p>
        </p:txBody>
      </p:sp>
      <p:sp>
        <p:nvSpPr>
          <p:cNvPr id="5" name="Textfeld 4"/>
          <p:cNvSpPr txBox="1"/>
          <p:nvPr/>
        </p:nvSpPr>
        <p:spPr>
          <a:xfrm>
            <a:off x="6732240" y="6237312"/>
            <a:ext cx="1319272" cy="369332"/>
          </a:xfrm>
          <a:prstGeom prst="rect">
            <a:avLst/>
          </a:prstGeom>
          <a:solidFill>
            <a:srgbClr val="FFC000"/>
          </a:solidFill>
          <a:ln>
            <a:solidFill>
              <a:srgbClr val="BC8A0C"/>
            </a:solidFill>
          </a:ln>
        </p:spPr>
        <p:txBody>
          <a:bodyPr wrap="none" rtlCol="0">
            <a:spAutoFit/>
          </a:bodyPr>
          <a:lstStyle/>
          <a:p>
            <a:r>
              <a:rPr lang="de-DE" dirty="0" smtClean="0"/>
              <a:t>Stefan </a:t>
            </a:r>
            <a:r>
              <a:rPr lang="de-DE" dirty="0" err="1" smtClean="0"/>
              <a:t>Bötel</a:t>
            </a:r>
            <a:endParaRPr lang="en-GB" dirty="0"/>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053" y="1547166"/>
            <a:ext cx="2701067" cy="2052000"/>
          </a:xfrm>
          <a:prstGeom prst="rect">
            <a:avLst/>
          </a:prstGeom>
        </p:spPr>
      </p:pic>
      <p:sp>
        <p:nvSpPr>
          <p:cNvPr id="12" name="Textfeld 11"/>
          <p:cNvSpPr txBox="1"/>
          <p:nvPr/>
        </p:nvSpPr>
        <p:spPr>
          <a:xfrm>
            <a:off x="6084168" y="1696003"/>
            <a:ext cx="2929467" cy="1754326"/>
          </a:xfrm>
          <a:prstGeom prst="rect">
            <a:avLst/>
          </a:prstGeom>
          <a:noFill/>
        </p:spPr>
        <p:txBody>
          <a:bodyPr wrap="square" rtlCol="0">
            <a:spAutoFit/>
          </a:bodyPr>
          <a:lstStyle/>
          <a:p>
            <a:r>
              <a:rPr lang="de-DE" dirty="0" smtClean="0"/>
              <a:t>L1 V8:</a:t>
            </a:r>
          </a:p>
          <a:p>
            <a:pPr marL="285750" indent="-285750">
              <a:buFont typeface="Calibri" panose="020F0502020204030204" pitchFamily="34" charset="0"/>
              <a:buChar char="─"/>
            </a:pPr>
            <a:r>
              <a:rPr lang="de-DE" dirty="0" err="1"/>
              <a:t>s</a:t>
            </a:r>
            <a:r>
              <a:rPr lang="de-DE" dirty="0" err="1" smtClean="0"/>
              <a:t>lope</a:t>
            </a:r>
            <a:r>
              <a:rPr lang="de-DE" dirty="0" smtClean="0"/>
              <a:t> </a:t>
            </a:r>
            <a:r>
              <a:rPr lang="de-DE" dirty="0" err="1" smtClean="0"/>
              <a:t>of</a:t>
            </a:r>
            <a:r>
              <a:rPr lang="de-DE" dirty="0" smtClean="0"/>
              <a:t> </a:t>
            </a:r>
            <a:r>
              <a:rPr lang="de-DE" dirty="0" err="1" smtClean="0"/>
              <a:t>correlation</a:t>
            </a:r>
            <a:r>
              <a:rPr lang="de-DE" dirty="0" smtClean="0"/>
              <a:t> </a:t>
            </a:r>
            <a:r>
              <a:rPr lang="de-DE" dirty="0" err="1" smtClean="0"/>
              <a:t>within</a:t>
            </a:r>
            <a:r>
              <a:rPr lang="de-DE" dirty="0" smtClean="0"/>
              <a:t> 1% </a:t>
            </a:r>
            <a:r>
              <a:rPr lang="de-DE" dirty="0" err="1" smtClean="0"/>
              <a:t>to</a:t>
            </a:r>
            <a:r>
              <a:rPr lang="de-DE" dirty="0" smtClean="0"/>
              <a:t> </a:t>
            </a:r>
            <a:r>
              <a:rPr lang="de-DE" dirty="0" err="1" smtClean="0"/>
              <a:t>one-to-one</a:t>
            </a:r>
            <a:endParaRPr lang="de-DE" dirty="0" smtClean="0"/>
          </a:p>
          <a:p>
            <a:pPr marL="285750" indent="-285750">
              <a:buFont typeface="Calibri" panose="020F0502020204030204" pitchFamily="34" charset="0"/>
              <a:buChar char="─"/>
            </a:pPr>
            <a:r>
              <a:rPr lang="de-DE" dirty="0" err="1"/>
              <a:t>r</a:t>
            </a:r>
            <a:r>
              <a:rPr lang="de-DE" dirty="0" err="1" smtClean="0"/>
              <a:t>educed</a:t>
            </a:r>
            <a:r>
              <a:rPr lang="de-DE" dirty="0" smtClean="0"/>
              <a:t> </a:t>
            </a:r>
            <a:r>
              <a:rPr lang="de-DE" dirty="0" err="1" smtClean="0"/>
              <a:t>seasonality</a:t>
            </a:r>
            <a:endParaRPr lang="de-DE" dirty="0" smtClean="0"/>
          </a:p>
          <a:p>
            <a:pPr marL="285750" indent="-285750">
              <a:buFont typeface="Calibri" panose="020F0502020204030204" pitchFamily="34" charset="0"/>
              <a:buChar char="─"/>
            </a:pPr>
            <a:r>
              <a:rPr lang="de-DE" dirty="0" err="1" smtClean="0"/>
              <a:t>reduced</a:t>
            </a:r>
            <a:r>
              <a:rPr lang="de-DE" dirty="0" smtClean="0"/>
              <a:t> </a:t>
            </a:r>
            <a:r>
              <a:rPr lang="de-DE" dirty="0" err="1" smtClean="0"/>
              <a:t>trends</a:t>
            </a:r>
            <a:endParaRPr lang="de-DE" dirty="0" smtClean="0"/>
          </a:p>
          <a:p>
            <a:endParaRPr lang="en-GB" dirty="0"/>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185" y="1556792"/>
            <a:ext cx="2701067" cy="2052000"/>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897280"/>
            <a:ext cx="2701067" cy="2052000"/>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8563" y="3903598"/>
            <a:ext cx="2701067" cy="2052000"/>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2924" y="3910019"/>
            <a:ext cx="2696623" cy="2052000"/>
          </a:xfrm>
          <a:prstGeom prst="rect">
            <a:avLst/>
          </a:prstGeom>
        </p:spPr>
      </p:pic>
      <p:sp>
        <p:nvSpPr>
          <p:cNvPr id="17" name="Textfeld 16"/>
          <p:cNvSpPr txBox="1"/>
          <p:nvPr/>
        </p:nvSpPr>
        <p:spPr>
          <a:xfrm>
            <a:off x="342262" y="6132152"/>
            <a:ext cx="1083951" cy="369332"/>
          </a:xfrm>
          <a:prstGeom prst="rect">
            <a:avLst/>
          </a:prstGeom>
          <a:noFill/>
        </p:spPr>
        <p:txBody>
          <a:bodyPr wrap="none" rtlCol="0">
            <a:spAutoFit/>
          </a:bodyPr>
          <a:lstStyle/>
          <a:p>
            <a:r>
              <a:rPr lang="de-DE" dirty="0"/>
              <a:t>a</a:t>
            </a:r>
            <a:r>
              <a:rPr lang="de-DE" dirty="0" smtClean="0"/>
              <a:t>ll </a:t>
            </a:r>
            <a:r>
              <a:rPr lang="de-DE" dirty="0" err="1" smtClean="0"/>
              <a:t>scenes</a:t>
            </a:r>
            <a:endParaRPr lang="en-GB" dirty="0"/>
          </a:p>
        </p:txBody>
      </p:sp>
    </p:spTree>
    <p:extLst>
      <p:ext uri="{BB962C8B-B14F-4D97-AF65-F5344CB8AC3E}">
        <p14:creationId xmlns:p14="http://schemas.microsoft.com/office/powerpoint/2010/main" val="1147343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UV </a:t>
            </a:r>
            <a:r>
              <a:rPr lang="de-DE" dirty="0" err="1" smtClean="0"/>
              <a:t>radiances</a:t>
            </a:r>
            <a:r>
              <a:rPr lang="de-DE" dirty="0" smtClean="0"/>
              <a:t> (soft </a:t>
            </a:r>
            <a:r>
              <a:rPr lang="de-DE" dirty="0" err="1" smtClean="0"/>
              <a:t>calibration</a:t>
            </a:r>
            <a:r>
              <a:rPr lang="de-DE" dirty="0" smtClean="0"/>
              <a:t>)</a:t>
            </a:r>
            <a:endParaRPr lang="en-GB" dirty="0"/>
          </a:p>
        </p:txBody>
      </p:sp>
      <p:sp>
        <p:nvSpPr>
          <p:cNvPr id="3" name="Inhaltsplatzhalter 2"/>
          <p:cNvSpPr>
            <a:spLocks noGrp="1"/>
          </p:cNvSpPr>
          <p:nvPr>
            <p:ph idx="1"/>
          </p:nvPr>
        </p:nvSpPr>
        <p:spPr>
          <a:xfrm>
            <a:off x="97160" y="620688"/>
            <a:ext cx="4834880" cy="3240360"/>
          </a:xfrm>
        </p:spPr>
        <p:txBody>
          <a:bodyPr>
            <a:normAutofit fontScale="62500" lnSpcReduction="20000"/>
          </a:bodyPr>
          <a:lstStyle/>
          <a:p>
            <a:r>
              <a:rPr lang="de-DE" dirty="0" smtClean="0"/>
              <a:t>RTM </a:t>
            </a:r>
            <a:r>
              <a:rPr lang="de-DE" dirty="0" err="1" smtClean="0"/>
              <a:t>simulation</a:t>
            </a:r>
            <a:r>
              <a:rPr lang="de-DE" dirty="0" smtClean="0"/>
              <a:t> </a:t>
            </a:r>
            <a:r>
              <a:rPr lang="de-DE" dirty="0" err="1" smtClean="0"/>
              <a:t>with</a:t>
            </a:r>
            <a:r>
              <a:rPr lang="de-DE" dirty="0" smtClean="0"/>
              <a:t> </a:t>
            </a:r>
            <a:r>
              <a:rPr lang="de-DE" dirty="0" err="1" smtClean="0"/>
              <a:t>climatological</a:t>
            </a:r>
            <a:r>
              <a:rPr lang="de-DE" dirty="0" smtClean="0"/>
              <a:t> </a:t>
            </a:r>
            <a:r>
              <a:rPr lang="de-DE" dirty="0" err="1" smtClean="0"/>
              <a:t>profiles</a:t>
            </a:r>
            <a:r>
              <a:rPr lang="de-DE" dirty="0" smtClean="0"/>
              <a:t> </a:t>
            </a:r>
            <a:r>
              <a:rPr lang="de-DE" dirty="0" err="1" smtClean="0"/>
              <a:t>scaled</a:t>
            </a:r>
            <a:r>
              <a:rPr lang="de-DE" dirty="0" smtClean="0"/>
              <a:t> </a:t>
            </a:r>
            <a:r>
              <a:rPr lang="de-DE" dirty="0" err="1" smtClean="0"/>
              <a:t>to</a:t>
            </a:r>
            <a:r>
              <a:rPr lang="de-DE" dirty="0" smtClean="0"/>
              <a:t> </a:t>
            </a:r>
            <a:r>
              <a:rPr lang="de-DE" dirty="0" err="1" smtClean="0"/>
              <a:t>observed</a:t>
            </a:r>
            <a:r>
              <a:rPr lang="de-DE" dirty="0" smtClean="0"/>
              <a:t> total </a:t>
            </a:r>
            <a:r>
              <a:rPr lang="de-DE" dirty="0" err="1" smtClean="0"/>
              <a:t>ozone</a:t>
            </a:r>
            <a:endParaRPr lang="de-DE" dirty="0" smtClean="0"/>
          </a:p>
          <a:p>
            <a:r>
              <a:rPr lang="de-DE" dirty="0" err="1" smtClean="0"/>
              <a:t>Averaging</a:t>
            </a:r>
            <a:r>
              <a:rPr lang="de-DE" dirty="0" smtClean="0"/>
              <a:t> </a:t>
            </a:r>
            <a:r>
              <a:rPr lang="de-DE" dirty="0" err="1" smtClean="0"/>
              <a:t>over</a:t>
            </a:r>
            <a:r>
              <a:rPr lang="de-DE" dirty="0" smtClean="0"/>
              <a:t> large </a:t>
            </a:r>
            <a:r>
              <a:rPr lang="de-DE" dirty="0" err="1" smtClean="0"/>
              <a:t>samples</a:t>
            </a:r>
            <a:r>
              <a:rPr lang="de-DE" dirty="0" smtClean="0"/>
              <a:t> will </a:t>
            </a:r>
            <a:r>
              <a:rPr lang="de-DE" dirty="0" err="1" smtClean="0"/>
              <a:t>cancel</a:t>
            </a:r>
            <a:r>
              <a:rPr lang="de-DE" dirty="0" smtClean="0"/>
              <a:t> out </a:t>
            </a:r>
            <a:r>
              <a:rPr lang="de-DE" dirty="0" err="1" smtClean="0"/>
              <a:t>variability</a:t>
            </a:r>
            <a:r>
              <a:rPr lang="de-DE" dirty="0" smtClean="0"/>
              <a:t> in O3 </a:t>
            </a:r>
            <a:r>
              <a:rPr lang="de-DE" dirty="0" err="1" smtClean="0"/>
              <a:t>profile</a:t>
            </a:r>
            <a:r>
              <a:rPr lang="de-DE" dirty="0" smtClean="0"/>
              <a:t> </a:t>
            </a:r>
            <a:r>
              <a:rPr lang="de-DE" dirty="0" err="1" smtClean="0"/>
              <a:t>shape</a:t>
            </a:r>
            <a:r>
              <a:rPr lang="de-DE" dirty="0" smtClean="0"/>
              <a:t> </a:t>
            </a:r>
            <a:r>
              <a:rPr lang="de-DE" dirty="0" err="1" smtClean="0"/>
              <a:t>wrt</a:t>
            </a:r>
            <a:r>
              <a:rPr lang="de-DE" dirty="0" smtClean="0"/>
              <a:t> </a:t>
            </a:r>
            <a:r>
              <a:rPr lang="de-DE" dirty="0" err="1" smtClean="0"/>
              <a:t>to</a:t>
            </a:r>
            <a:r>
              <a:rPr lang="de-DE" dirty="0" smtClean="0"/>
              <a:t> </a:t>
            </a:r>
            <a:r>
              <a:rPr lang="de-DE" dirty="0" err="1" smtClean="0"/>
              <a:t>climatological</a:t>
            </a:r>
            <a:r>
              <a:rPr lang="de-DE" dirty="0" smtClean="0"/>
              <a:t> </a:t>
            </a:r>
            <a:r>
              <a:rPr lang="de-DE" dirty="0" err="1" smtClean="0"/>
              <a:t>averages</a:t>
            </a:r>
            <a:endParaRPr lang="de-DE" dirty="0" smtClean="0"/>
          </a:p>
          <a:p>
            <a:pPr>
              <a:buFont typeface="Calibri" panose="020F0502020204030204" pitchFamily="34" charset="0"/>
              <a:buChar char="‒"/>
            </a:pPr>
            <a:endParaRPr lang="de-DE" dirty="0" smtClean="0"/>
          </a:p>
          <a:p>
            <a:pPr>
              <a:buFont typeface="Calibri" panose="020F0502020204030204" pitchFamily="34" charset="0"/>
              <a:buChar char="‒"/>
            </a:pPr>
            <a:r>
              <a:rPr lang="de-DE" dirty="0" smtClean="0"/>
              <a:t>L1 V8 </a:t>
            </a:r>
            <a:r>
              <a:rPr lang="de-DE" dirty="0" err="1" smtClean="0"/>
              <a:t>showing</a:t>
            </a:r>
            <a:r>
              <a:rPr lang="de-DE" dirty="0" smtClean="0"/>
              <a:t> </a:t>
            </a:r>
            <a:r>
              <a:rPr lang="de-DE" dirty="0" err="1" smtClean="0"/>
              <a:t>no</a:t>
            </a:r>
            <a:r>
              <a:rPr lang="de-DE" dirty="0" smtClean="0"/>
              <a:t> </a:t>
            </a:r>
            <a:r>
              <a:rPr lang="de-DE" dirty="0" err="1" smtClean="0"/>
              <a:t>degradation</a:t>
            </a:r>
            <a:r>
              <a:rPr lang="de-DE" dirty="0" smtClean="0"/>
              <a:t> (</a:t>
            </a:r>
            <a:r>
              <a:rPr lang="de-DE" dirty="0" err="1" smtClean="0"/>
              <a:t>as</a:t>
            </a:r>
            <a:r>
              <a:rPr lang="de-DE" dirty="0" smtClean="0"/>
              <a:t> </a:t>
            </a:r>
            <a:r>
              <a:rPr lang="de-DE" dirty="0" err="1" smtClean="0"/>
              <a:t>expected</a:t>
            </a:r>
            <a:r>
              <a:rPr lang="de-DE" dirty="0" smtClean="0"/>
              <a:t> </a:t>
            </a:r>
            <a:r>
              <a:rPr lang="de-DE" dirty="0" err="1" smtClean="0"/>
              <a:t>from</a:t>
            </a:r>
            <a:r>
              <a:rPr lang="de-DE" dirty="0" smtClean="0"/>
              <a:t> </a:t>
            </a:r>
            <a:r>
              <a:rPr lang="de-DE" dirty="0" err="1" smtClean="0"/>
              <a:t>mirror-obm</a:t>
            </a:r>
            <a:r>
              <a:rPr lang="de-DE" dirty="0" smtClean="0"/>
              <a:t> </a:t>
            </a:r>
            <a:r>
              <a:rPr lang="de-DE" dirty="0" err="1" smtClean="0"/>
              <a:t>model</a:t>
            </a:r>
            <a:r>
              <a:rPr lang="de-DE" dirty="0"/>
              <a:t>)</a:t>
            </a:r>
            <a:r>
              <a:rPr lang="de-DE" dirty="0" smtClean="0"/>
              <a:t>, </a:t>
            </a:r>
            <a:r>
              <a:rPr lang="de-DE" dirty="0" err="1" smtClean="0"/>
              <a:t>however</a:t>
            </a:r>
            <a:r>
              <a:rPr lang="de-DE" dirty="0" smtClean="0"/>
              <a:t> </a:t>
            </a:r>
            <a:r>
              <a:rPr lang="de-DE" dirty="0" err="1" smtClean="0"/>
              <a:t>pre</a:t>
            </a:r>
            <a:r>
              <a:rPr lang="de-DE" dirty="0" smtClean="0"/>
              <a:t>- </a:t>
            </a:r>
            <a:r>
              <a:rPr lang="de-DE" dirty="0" err="1" smtClean="0"/>
              <a:t>to</a:t>
            </a:r>
            <a:r>
              <a:rPr lang="de-DE" dirty="0" smtClean="0"/>
              <a:t> post-launch </a:t>
            </a:r>
            <a:r>
              <a:rPr lang="de-DE" dirty="0" err="1" smtClean="0"/>
              <a:t>changes</a:t>
            </a:r>
            <a:r>
              <a:rPr lang="de-DE" dirty="0" smtClean="0"/>
              <a:t> </a:t>
            </a:r>
            <a:r>
              <a:rPr lang="de-DE" dirty="0" err="1" smtClean="0"/>
              <a:t>are</a:t>
            </a:r>
            <a:r>
              <a:rPr lang="de-DE" dirty="0" smtClean="0"/>
              <a:t> not </a:t>
            </a:r>
            <a:r>
              <a:rPr lang="de-DE" dirty="0" err="1" smtClean="0"/>
              <a:t>accounted</a:t>
            </a:r>
            <a:r>
              <a:rPr lang="de-DE" dirty="0" smtClean="0"/>
              <a:t> </a:t>
            </a:r>
            <a:r>
              <a:rPr lang="de-DE" dirty="0" err="1" smtClean="0"/>
              <a:t>for</a:t>
            </a:r>
            <a:r>
              <a:rPr lang="de-DE" dirty="0" smtClean="0"/>
              <a:t> </a:t>
            </a:r>
            <a:r>
              <a:rPr lang="de-DE" dirty="0" smtClean="0">
                <a:sym typeface="Wingdings" panose="05000000000000000000" pitchFamily="2" charset="2"/>
              </a:rPr>
              <a:t> L1 V9</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de-DE" smtClean="0"/>
              <a:t>4</a:t>
            </a:fld>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980728"/>
            <a:ext cx="3758953" cy="2192207"/>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789040"/>
            <a:ext cx="3600000" cy="2572763"/>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789040"/>
            <a:ext cx="3600000" cy="2577432"/>
          </a:xfrm>
          <a:prstGeom prst="rect">
            <a:avLst/>
          </a:prstGeom>
        </p:spPr>
      </p:pic>
      <p:sp>
        <p:nvSpPr>
          <p:cNvPr id="10" name="Textfeld 9"/>
          <p:cNvSpPr txBox="1"/>
          <p:nvPr/>
        </p:nvSpPr>
        <p:spPr>
          <a:xfrm>
            <a:off x="871475" y="4365104"/>
            <a:ext cx="1416285" cy="369332"/>
          </a:xfrm>
          <a:prstGeom prst="rect">
            <a:avLst/>
          </a:prstGeom>
          <a:noFill/>
        </p:spPr>
        <p:txBody>
          <a:bodyPr wrap="none" rtlCol="0">
            <a:spAutoFit/>
          </a:bodyPr>
          <a:lstStyle/>
          <a:p>
            <a:r>
              <a:rPr lang="de-DE" dirty="0" smtClean="0"/>
              <a:t>w/o m-</a:t>
            </a:r>
            <a:r>
              <a:rPr lang="de-DE" dirty="0" err="1" smtClean="0"/>
              <a:t>factor</a:t>
            </a:r>
            <a:endParaRPr lang="en-GB" dirty="0"/>
          </a:p>
        </p:txBody>
      </p:sp>
      <p:sp>
        <p:nvSpPr>
          <p:cNvPr id="11" name="Textfeld 10"/>
          <p:cNvSpPr txBox="1"/>
          <p:nvPr/>
        </p:nvSpPr>
        <p:spPr>
          <a:xfrm>
            <a:off x="7278128" y="3079908"/>
            <a:ext cx="1319272" cy="369332"/>
          </a:xfrm>
          <a:prstGeom prst="rect">
            <a:avLst/>
          </a:prstGeom>
          <a:solidFill>
            <a:srgbClr val="FFC000"/>
          </a:solidFill>
          <a:ln>
            <a:solidFill>
              <a:srgbClr val="BC8A0C"/>
            </a:solidFill>
          </a:ln>
        </p:spPr>
        <p:txBody>
          <a:bodyPr wrap="none" rtlCol="0">
            <a:spAutoFit/>
          </a:bodyPr>
          <a:lstStyle/>
          <a:p>
            <a:r>
              <a:rPr lang="de-DE" dirty="0" smtClean="0"/>
              <a:t>Stefan </a:t>
            </a:r>
            <a:r>
              <a:rPr lang="de-DE" dirty="0" err="1" smtClean="0"/>
              <a:t>Bötel</a:t>
            </a:r>
            <a:endParaRPr lang="en-GB" dirty="0"/>
          </a:p>
        </p:txBody>
      </p:sp>
    </p:spTree>
    <p:extLst>
      <p:ext uri="{BB962C8B-B14F-4D97-AF65-F5344CB8AC3E}">
        <p14:creationId xmlns:p14="http://schemas.microsoft.com/office/powerpoint/2010/main" val="2094226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57" y="2636912"/>
            <a:ext cx="791748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GB" dirty="0"/>
              <a:t>SCIAMACHY Solar Reference Spectrum</a:t>
            </a:r>
          </a:p>
        </p:txBody>
      </p:sp>
      <p:sp>
        <p:nvSpPr>
          <p:cNvPr id="3" name="Inhaltsplatzhalter 2"/>
          <p:cNvSpPr>
            <a:spLocks noGrp="1"/>
          </p:cNvSpPr>
          <p:nvPr>
            <p:ph idx="1"/>
          </p:nvPr>
        </p:nvSpPr>
        <p:spPr>
          <a:xfrm>
            <a:off x="446338" y="764704"/>
            <a:ext cx="8229600" cy="2332856"/>
          </a:xfrm>
        </p:spPr>
        <p:txBody>
          <a:bodyPr>
            <a:normAutofit/>
          </a:bodyPr>
          <a:lstStyle/>
          <a:p>
            <a:pPr marL="285750" indent="-285750">
              <a:lnSpc>
                <a:spcPct val="120000"/>
              </a:lnSpc>
              <a:buFont typeface="Arial"/>
              <a:buChar char="•"/>
            </a:pPr>
            <a:r>
              <a:rPr lang="en-GB" sz="2400" dirty="0"/>
              <a:t>Solar Reference Spectrum: SMR from </a:t>
            </a:r>
            <a:r>
              <a:rPr lang="en-GB" sz="2400" dirty="0" smtClean="0"/>
              <a:t>27 Feb 2003</a:t>
            </a:r>
            <a:endParaRPr lang="en-GB" sz="2400" dirty="0"/>
          </a:p>
          <a:p>
            <a:pPr marL="285750" indent="-285750">
              <a:lnSpc>
                <a:spcPct val="120000"/>
              </a:lnSpc>
              <a:buFont typeface="Arial"/>
              <a:buChar char="•"/>
            </a:pPr>
            <a:r>
              <a:rPr lang="en-GB" sz="2400" dirty="0"/>
              <a:t>Level 1B Version </a:t>
            </a:r>
            <a:r>
              <a:rPr lang="en-GB" sz="2400" dirty="0" smtClean="0"/>
              <a:t>8revised </a:t>
            </a:r>
            <a:r>
              <a:rPr lang="en-GB" sz="2400" dirty="0" smtClean="0"/>
              <a:t>(V9 </a:t>
            </a:r>
            <a:r>
              <a:rPr lang="en-GB" sz="2400" dirty="0" err="1" smtClean="0"/>
              <a:t>keydata</a:t>
            </a:r>
            <a:r>
              <a:rPr lang="en-GB" sz="2400" dirty="0" smtClean="0"/>
              <a:t> from March 2016)</a:t>
            </a:r>
            <a:endParaRPr lang="en-GB" sz="2400" dirty="0"/>
          </a:p>
          <a:p>
            <a:pPr marL="285750" indent="-285750">
              <a:lnSpc>
                <a:spcPct val="120000"/>
              </a:lnSpc>
              <a:buFont typeface="Arial"/>
              <a:buChar char="•"/>
            </a:pPr>
            <a:r>
              <a:rPr lang="en-GB" sz="2400" dirty="0"/>
              <a:t>Validation with ATLAS-3 composite (</a:t>
            </a:r>
            <a:r>
              <a:rPr lang="en-GB" sz="2400" dirty="0" err="1"/>
              <a:t>Thuillier</a:t>
            </a:r>
            <a:r>
              <a:rPr lang="en-GB" sz="2400" dirty="0"/>
              <a:t> et al. 2003) </a:t>
            </a:r>
          </a:p>
        </p:txBody>
      </p:sp>
      <p:sp>
        <p:nvSpPr>
          <p:cNvPr id="4" name="Foliennummernplatzhalter 3"/>
          <p:cNvSpPr>
            <a:spLocks noGrp="1"/>
          </p:cNvSpPr>
          <p:nvPr>
            <p:ph type="sldNum" sz="quarter" idx="12"/>
          </p:nvPr>
        </p:nvSpPr>
        <p:spPr/>
        <p:txBody>
          <a:bodyPr/>
          <a:lstStyle/>
          <a:p>
            <a:fld id="{6C6AE60A-B69C-4790-82F7-3882EDF23186}" type="slidenum">
              <a:rPr lang="de-DE" smtClean="0"/>
              <a:t>5</a:t>
            </a:fld>
            <a:endParaRPr lang="de-DE"/>
          </a:p>
        </p:txBody>
      </p:sp>
      <p:sp>
        <p:nvSpPr>
          <p:cNvPr id="6" name="TextBox 7"/>
          <p:cNvSpPr txBox="1"/>
          <p:nvPr/>
        </p:nvSpPr>
        <p:spPr>
          <a:xfrm>
            <a:off x="4770437" y="4653136"/>
            <a:ext cx="4147289" cy="1323439"/>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a:buClr>
                <a:schemeClr val="tx2"/>
              </a:buClr>
            </a:pPr>
            <a:r>
              <a:rPr lang="en-US" sz="1600" dirty="0" smtClean="0">
                <a:solidFill>
                  <a:schemeClr val="accent2">
                    <a:lumMod val="50000"/>
                  </a:schemeClr>
                </a:solidFill>
              </a:rPr>
              <a:t>Improvements</a:t>
            </a:r>
            <a:r>
              <a:rPr lang="en-US" sz="1600" dirty="0" smtClean="0">
                <a:solidFill>
                  <a:schemeClr val="tx2"/>
                </a:solidFill>
              </a:rPr>
              <a:t>:</a:t>
            </a:r>
          </a:p>
          <a:p>
            <a:pPr marL="285750" indent="-285750">
              <a:buClr>
                <a:schemeClr val="accent2">
                  <a:lumMod val="75000"/>
                </a:schemeClr>
              </a:buClr>
              <a:buFont typeface="Wingdings" charset="2"/>
              <a:buChar char="ü"/>
            </a:pPr>
            <a:r>
              <a:rPr lang="en-US" sz="1600" dirty="0" smtClean="0"/>
              <a:t>radiometric </a:t>
            </a:r>
            <a:r>
              <a:rPr lang="en-US" sz="1600" dirty="0"/>
              <a:t>offset at channel boundaries</a:t>
            </a:r>
          </a:p>
          <a:p>
            <a:pPr marL="285750" indent="-285750">
              <a:buClr>
                <a:schemeClr val="accent2">
                  <a:lumMod val="75000"/>
                </a:schemeClr>
              </a:buClr>
              <a:buFont typeface="Wingdings" charset="2"/>
              <a:buChar char="ü"/>
            </a:pPr>
            <a:r>
              <a:rPr lang="en-US" sz="1600" dirty="0"/>
              <a:t>icing effect in channel 7, 8</a:t>
            </a:r>
          </a:p>
          <a:p>
            <a:pPr marL="285750" indent="-285750">
              <a:buClr>
                <a:schemeClr val="accent2">
                  <a:lumMod val="75000"/>
                </a:schemeClr>
              </a:buClr>
              <a:buFont typeface="Wingdings" charset="2"/>
              <a:buChar char="ü"/>
            </a:pPr>
            <a:r>
              <a:rPr lang="en-US" sz="1600" dirty="0"/>
              <a:t>influence of temp. changes (e.g. channel 6+)</a:t>
            </a:r>
          </a:p>
          <a:p>
            <a:pPr marL="285750" indent="-285750">
              <a:buClr>
                <a:schemeClr val="accent2">
                  <a:lumMod val="75000"/>
                </a:schemeClr>
              </a:buClr>
              <a:buFont typeface="Wingdings" charset="2"/>
              <a:buChar char="ü"/>
            </a:pPr>
            <a:r>
              <a:rPr lang="en-US" sz="1600" dirty="0"/>
              <a:t>radiometric calibration in channel </a:t>
            </a:r>
            <a:r>
              <a:rPr lang="en-US" sz="1600" dirty="0" smtClean="0"/>
              <a:t>1 – </a:t>
            </a:r>
            <a:r>
              <a:rPr lang="en-US" sz="1600" dirty="0"/>
              <a:t>3 </a:t>
            </a:r>
            <a:r>
              <a:rPr lang="en-US" sz="1600" dirty="0" smtClean="0"/>
              <a:t> </a:t>
            </a:r>
            <a:endParaRPr lang="en-US" sz="1600" dirty="0"/>
          </a:p>
        </p:txBody>
      </p:sp>
      <p:sp>
        <p:nvSpPr>
          <p:cNvPr id="10" name="Textfeld 9"/>
          <p:cNvSpPr txBox="1"/>
          <p:nvPr/>
        </p:nvSpPr>
        <p:spPr>
          <a:xfrm>
            <a:off x="7723570" y="6190329"/>
            <a:ext cx="1168910" cy="369332"/>
          </a:xfrm>
          <a:prstGeom prst="rect">
            <a:avLst/>
          </a:prstGeom>
          <a:solidFill>
            <a:srgbClr val="FFC000"/>
          </a:solidFill>
          <a:ln>
            <a:solidFill>
              <a:srgbClr val="BC8A0C"/>
            </a:solidFill>
          </a:ln>
        </p:spPr>
        <p:txBody>
          <a:bodyPr wrap="none" rtlCol="0">
            <a:spAutoFit/>
          </a:bodyPr>
          <a:lstStyle/>
          <a:p>
            <a:r>
              <a:rPr lang="de-DE" dirty="0" smtClean="0"/>
              <a:t>Tina Hilbig</a:t>
            </a:r>
            <a:endParaRPr lang="en-GB" dirty="0"/>
          </a:p>
        </p:txBody>
      </p:sp>
    </p:spTree>
    <p:extLst>
      <p:ext uri="{BB962C8B-B14F-4D97-AF65-F5344CB8AC3E}">
        <p14:creationId xmlns:p14="http://schemas.microsoft.com/office/powerpoint/2010/main" val="111864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SCIAMACHY Solar </a:t>
            </a:r>
            <a:r>
              <a:rPr lang="en-GB" dirty="0" smtClean="0"/>
              <a:t>irradiance validation</a:t>
            </a:r>
            <a:endParaRPr lang="en-GB" dirty="0"/>
          </a:p>
        </p:txBody>
      </p:sp>
      <p:sp>
        <p:nvSpPr>
          <p:cNvPr id="3" name="Inhaltsplatzhalter 2"/>
          <p:cNvSpPr>
            <a:spLocks noGrp="1"/>
          </p:cNvSpPr>
          <p:nvPr>
            <p:ph idx="1"/>
          </p:nvPr>
        </p:nvSpPr>
        <p:spPr>
          <a:xfrm>
            <a:off x="604743" y="908720"/>
            <a:ext cx="7914727" cy="3809789"/>
          </a:xfrm>
        </p:spPr>
        <p:txBody>
          <a:bodyPr>
            <a:normAutofit/>
          </a:bodyPr>
          <a:lstStyle/>
          <a:p>
            <a:pPr marL="0" indent="0">
              <a:buNone/>
            </a:pPr>
            <a:r>
              <a:rPr lang="de-DE" sz="2400" dirty="0" smtClean="0"/>
              <a:t>Further </a:t>
            </a:r>
            <a:r>
              <a:rPr lang="de-DE" sz="2400" dirty="0" err="1" smtClean="0"/>
              <a:t>plans</a:t>
            </a:r>
            <a:r>
              <a:rPr lang="de-DE" sz="2400" dirty="0" smtClean="0"/>
              <a:t>: </a:t>
            </a:r>
          </a:p>
          <a:p>
            <a:r>
              <a:rPr lang="de-DE" sz="2400" dirty="0" err="1" smtClean="0"/>
              <a:t>extend</a:t>
            </a:r>
            <a:r>
              <a:rPr lang="de-DE" sz="2400" dirty="0" smtClean="0"/>
              <a:t> </a:t>
            </a:r>
            <a:r>
              <a:rPr lang="de-DE" sz="2400" dirty="0" err="1" smtClean="0"/>
              <a:t>comparisons</a:t>
            </a:r>
            <a:r>
              <a:rPr lang="de-DE" sz="2400" dirty="0" smtClean="0"/>
              <a:t> </a:t>
            </a:r>
            <a:r>
              <a:rPr lang="de-DE" sz="2400" dirty="0" err="1" smtClean="0"/>
              <a:t>to</a:t>
            </a:r>
            <a:r>
              <a:rPr lang="de-DE" sz="2400" dirty="0" smtClean="0"/>
              <a:t> </a:t>
            </a:r>
            <a:r>
              <a:rPr lang="de-DE" sz="2400" dirty="0" err="1" smtClean="0"/>
              <a:t>more</a:t>
            </a:r>
            <a:r>
              <a:rPr lang="de-DE" sz="2400" dirty="0" smtClean="0"/>
              <a:t> solar </a:t>
            </a:r>
            <a:r>
              <a:rPr lang="de-DE" sz="2400" dirty="0" err="1" smtClean="0"/>
              <a:t>data</a:t>
            </a:r>
            <a:r>
              <a:rPr lang="de-DE" sz="2400" dirty="0" smtClean="0"/>
              <a:t> ( e.g. ISS SOLSPEC, SIM/SORCE, </a:t>
            </a:r>
            <a:r>
              <a:rPr lang="de-DE" sz="2400" dirty="0" err="1" smtClean="0"/>
              <a:t>groundbased</a:t>
            </a:r>
            <a:r>
              <a:rPr lang="de-DE" sz="2400" dirty="0" smtClean="0"/>
              <a:t>: CAVIAR ISPERAD)</a:t>
            </a:r>
          </a:p>
          <a:p>
            <a:pPr lvl="1"/>
            <a:r>
              <a:rPr lang="de-DE" sz="2400" dirty="0" err="1"/>
              <a:t>b</a:t>
            </a:r>
            <a:r>
              <a:rPr lang="de-DE" sz="2400" dirty="0" err="1" smtClean="0"/>
              <a:t>etter</a:t>
            </a:r>
            <a:r>
              <a:rPr lang="de-DE" sz="2400" dirty="0" smtClean="0"/>
              <a:t> </a:t>
            </a:r>
            <a:r>
              <a:rPr lang="de-DE" sz="2400" dirty="0" err="1" smtClean="0"/>
              <a:t>agreement</a:t>
            </a:r>
            <a:r>
              <a:rPr lang="de-DE" sz="2400" dirty="0" smtClean="0"/>
              <a:t> in NIR / Atlas 3 </a:t>
            </a:r>
            <a:r>
              <a:rPr lang="de-DE" sz="2400" dirty="0" err="1" smtClean="0"/>
              <a:t>has</a:t>
            </a:r>
            <a:r>
              <a:rPr lang="de-DE" sz="2400" dirty="0" smtClean="0"/>
              <a:t> NIR </a:t>
            </a:r>
            <a:r>
              <a:rPr lang="de-DE" sz="2400" dirty="0" err="1" smtClean="0"/>
              <a:t>bias</a:t>
            </a:r>
            <a:r>
              <a:rPr lang="de-DE" sz="2400" dirty="0" smtClean="0"/>
              <a:t> </a:t>
            </a:r>
          </a:p>
          <a:p>
            <a:r>
              <a:rPr lang="de-DE" sz="2400" dirty="0" err="1" smtClean="0"/>
              <a:t>Establish</a:t>
            </a:r>
            <a:r>
              <a:rPr lang="de-DE" sz="2400" dirty="0" smtClean="0"/>
              <a:t> </a:t>
            </a:r>
            <a:r>
              <a:rPr lang="de-DE" sz="2400" dirty="0" err="1" smtClean="0"/>
              <a:t>degradation</a:t>
            </a:r>
            <a:r>
              <a:rPr lang="de-DE" sz="2400" dirty="0" smtClean="0"/>
              <a:t> </a:t>
            </a:r>
            <a:r>
              <a:rPr lang="de-DE" sz="2400" dirty="0" err="1" smtClean="0"/>
              <a:t>corrected</a:t>
            </a:r>
            <a:r>
              <a:rPr lang="de-DE" sz="2400" dirty="0" smtClean="0"/>
              <a:t> SSI time </a:t>
            </a:r>
            <a:r>
              <a:rPr lang="de-DE" sz="2400" dirty="0" err="1" smtClean="0"/>
              <a:t>series</a:t>
            </a:r>
            <a:r>
              <a:rPr lang="de-DE" sz="2400" dirty="0" smtClean="0"/>
              <a:t> </a:t>
            </a:r>
            <a:r>
              <a:rPr lang="de-DE" sz="2400" dirty="0" err="1" smtClean="0"/>
              <a:t>combined</a:t>
            </a:r>
            <a:r>
              <a:rPr lang="de-DE" sz="2400" dirty="0" smtClean="0"/>
              <a:t> </a:t>
            </a:r>
            <a:r>
              <a:rPr lang="de-DE" sz="2400" dirty="0" err="1" smtClean="0"/>
              <a:t>with</a:t>
            </a:r>
            <a:r>
              <a:rPr lang="de-DE" sz="2400" dirty="0"/>
              <a:t> GOME/GOME-2 (BMBF SCIASOL </a:t>
            </a:r>
            <a:r>
              <a:rPr lang="de-DE" sz="2400" dirty="0" err="1"/>
              <a:t>project</a:t>
            </a:r>
            <a:r>
              <a:rPr lang="de-DE" sz="2400" dirty="0"/>
              <a:t>)</a:t>
            </a:r>
            <a:endParaRPr lang="en-GB" sz="2400" dirty="0"/>
          </a:p>
        </p:txBody>
      </p:sp>
      <p:sp>
        <p:nvSpPr>
          <p:cNvPr id="4" name="Foliennummernplatzhalter 3"/>
          <p:cNvSpPr>
            <a:spLocks noGrp="1"/>
          </p:cNvSpPr>
          <p:nvPr>
            <p:ph type="sldNum" sz="quarter" idx="12"/>
          </p:nvPr>
        </p:nvSpPr>
        <p:spPr/>
        <p:txBody>
          <a:bodyPr/>
          <a:lstStyle/>
          <a:p>
            <a:fld id="{6C6AE60A-B69C-4790-82F7-3882EDF23186}" type="slidenum">
              <a:rPr lang="de-DE" smtClean="0"/>
              <a:t>6</a:t>
            </a:fld>
            <a:endParaRPr lang="de-D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73016"/>
            <a:ext cx="6264498" cy="296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619" y="3498660"/>
            <a:ext cx="2523381" cy="153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ihandform 5"/>
          <p:cNvSpPr/>
          <p:nvPr/>
        </p:nvSpPr>
        <p:spPr>
          <a:xfrm>
            <a:off x="7064943" y="5053263"/>
            <a:ext cx="924025" cy="876017"/>
          </a:xfrm>
          <a:custGeom>
            <a:avLst/>
            <a:gdLst>
              <a:gd name="connsiteX0" fmla="*/ 924025 w 924025"/>
              <a:gd name="connsiteY0" fmla="*/ 0 h 876017"/>
              <a:gd name="connsiteX1" fmla="*/ 712270 w 924025"/>
              <a:gd name="connsiteY1" fmla="*/ 731520 h 876017"/>
              <a:gd name="connsiteX2" fmla="*/ 0 w 924025"/>
              <a:gd name="connsiteY2" fmla="*/ 875899 h 876017"/>
            </a:gdLst>
            <a:ahLst/>
            <a:cxnLst>
              <a:cxn ang="0">
                <a:pos x="connsiteX0" y="connsiteY0"/>
              </a:cxn>
              <a:cxn ang="0">
                <a:pos x="connsiteX1" y="connsiteY1"/>
              </a:cxn>
              <a:cxn ang="0">
                <a:pos x="connsiteX2" y="connsiteY2"/>
              </a:cxn>
            </a:cxnLst>
            <a:rect l="l" t="t" r="r" b="b"/>
            <a:pathLst>
              <a:path w="924025" h="876017">
                <a:moveTo>
                  <a:pt x="924025" y="0"/>
                </a:moveTo>
                <a:cubicBezTo>
                  <a:pt x="895149" y="292768"/>
                  <a:pt x="866274" y="585537"/>
                  <a:pt x="712270" y="731520"/>
                </a:cubicBezTo>
                <a:cubicBezTo>
                  <a:pt x="558266" y="877503"/>
                  <a:pt x="279133" y="876701"/>
                  <a:pt x="0" y="875899"/>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p:cNvSpPr txBox="1"/>
          <p:nvPr/>
        </p:nvSpPr>
        <p:spPr>
          <a:xfrm>
            <a:off x="8549885" y="4941168"/>
            <a:ext cx="433132" cy="369332"/>
          </a:xfrm>
          <a:prstGeom prst="rect">
            <a:avLst/>
          </a:prstGeom>
          <a:noFill/>
        </p:spPr>
        <p:txBody>
          <a:bodyPr wrap="none" rtlCol="0">
            <a:spAutoFit/>
          </a:bodyPr>
          <a:lstStyle/>
          <a:p>
            <a:r>
              <a:rPr lang="de-DE" dirty="0" smtClean="0"/>
              <a:t>V7</a:t>
            </a:r>
            <a:endParaRPr lang="en-GB" dirty="0"/>
          </a:p>
        </p:txBody>
      </p:sp>
      <p:sp>
        <p:nvSpPr>
          <p:cNvPr id="11" name="Textfeld 10"/>
          <p:cNvSpPr txBox="1"/>
          <p:nvPr/>
        </p:nvSpPr>
        <p:spPr>
          <a:xfrm>
            <a:off x="5796136" y="6352888"/>
            <a:ext cx="433132" cy="369332"/>
          </a:xfrm>
          <a:prstGeom prst="rect">
            <a:avLst/>
          </a:prstGeom>
          <a:noFill/>
        </p:spPr>
        <p:txBody>
          <a:bodyPr wrap="none" rtlCol="0">
            <a:spAutoFit/>
          </a:bodyPr>
          <a:lstStyle/>
          <a:p>
            <a:r>
              <a:rPr lang="de-DE" dirty="0" smtClean="0"/>
              <a:t>V8</a:t>
            </a:r>
            <a:endParaRPr lang="en-GB" dirty="0"/>
          </a:p>
        </p:txBody>
      </p:sp>
      <p:sp>
        <p:nvSpPr>
          <p:cNvPr id="12" name="Textfeld 11"/>
          <p:cNvSpPr txBox="1"/>
          <p:nvPr/>
        </p:nvSpPr>
        <p:spPr>
          <a:xfrm>
            <a:off x="7723570" y="6190329"/>
            <a:ext cx="1168910" cy="369332"/>
          </a:xfrm>
          <a:prstGeom prst="rect">
            <a:avLst/>
          </a:prstGeom>
          <a:solidFill>
            <a:srgbClr val="FFC000"/>
          </a:solidFill>
          <a:ln>
            <a:solidFill>
              <a:srgbClr val="BC8A0C"/>
            </a:solidFill>
          </a:ln>
        </p:spPr>
        <p:txBody>
          <a:bodyPr wrap="none" rtlCol="0">
            <a:spAutoFit/>
          </a:bodyPr>
          <a:lstStyle/>
          <a:p>
            <a:r>
              <a:rPr lang="de-DE" dirty="0" smtClean="0"/>
              <a:t>Tina Hilbig</a:t>
            </a:r>
            <a:endParaRPr lang="en-GB" dirty="0"/>
          </a:p>
        </p:txBody>
      </p:sp>
    </p:spTree>
    <p:extLst>
      <p:ext uri="{BB962C8B-B14F-4D97-AF65-F5344CB8AC3E}">
        <p14:creationId xmlns:p14="http://schemas.microsoft.com/office/powerpoint/2010/main" val="41854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024"/>
            <a:ext cx="9144000" cy="2608146"/>
          </a:xfrm>
          <a:prstGeom prst="rect">
            <a:avLst/>
          </a:prstGeom>
        </p:spPr>
      </p:pic>
      <p:sp>
        <p:nvSpPr>
          <p:cNvPr id="2" name="Titel 1"/>
          <p:cNvSpPr>
            <a:spLocks noGrp="1"/>
          </p:cNvSpPr>
          <p:nvPr>
            <p:ph type="title"/>
          </p:nvPr>
        </p:nvSpPr>
        <p:spPr/>
        <p:txBody>
          <a:bodyPr/>
          <a:lstStyle/>
          <a:p>
            <a:pPr algn="l"/>
            <a:r>
              <a:rPr lang="de-DE" dirty="0" err="1" smtClean="0"/>
              <a:t>clouds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de-DE" smtClean="0"/>
              <a:t>7</a:t>
            </a:fld>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188640"/>
            <a:ext cx="5915025" cy="2943225"/>
          </a:xfrm>
          <a:prstGeom prst="rect">
            <a:avLst/>
          </a:prstGeom>
          <a:noFill/>
          <a:ln>
            <a:noFill/>
          </a:ln>
          <a:effectLst>
            <a:outerShdw blurRad="469900" dist="50800" dir="5400000" algn="ctr" rotWithShape="0">
              <a:schemeClr val="bg2">
                <a:lumMod val="2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211960" y="6389399"/>
            <a:ext cx="1035540" cy="369332"/>
          </a:xfrm>
          <a:prstGeom prst="rect">
            <a:avLst/>
          </a:prstGeom>
          <a:solidFill>
            <a:srgbClr val="FFC000"/>
          </a:solidFill>
          <a:ln>
            <a:solidFill>
              <a:srgbClr val="BC8A0C"/>
            </a:solidFill>
          </a:ln>
        </p:spPr>
        <p:txBody>
          <a:bodyPr wrap="none" rtlCol="0">
            <a:spAutoFit/>
          </a:bodyPr>
          <a:lstStyle/>
          <a:p>
            <a:r>
              <a:rPr lang="de-DE" dirty="0" smtClean="0"/>
              <a:t>Luca </a:t>
            </a:r>
            <a:r>
              <a:rPr lang="de-DE" dirty="0" err="1" smtClean="0"/>
              <a:t>Lelli</a:t>
            </a:r>
            <a:endParaRPr lang="en-GB" dirty="0"/>
          </a:p>
        </p:txBody>
      </p:sp>
      <p:sp>
        <p:nvSpPr>
          <p:cNvPr id="3" name="Inhaltsplatzhalter 2"/>
          <p:cNvSpPr>
            <a:spLocks noGrp="1"/>
          </p:cNvSpPr>
          <p:nvPr>
            <p:ph idx="1"/>
          </p:nvPr>
        </p:nvSpPr>
        <p:spPr>
          <a:xfrm>
            <a:off x="251520" y="1179569"/>
            <a:ext cx="2602632" cy="1828800"/>
          </a:xfrm>
        </p:spPr>
        <p:txBody>
          <a:bodyPr>
            <a:normAutofit fontScale="92500" lnSpcReduction="10000"/>
          </a:bodyPr>
          <a:lstStyle/>
          <a:p>
            <a:r>
              <a:rPr lang="de-DE" dirty="0" smtClean="0"/>
              <a:t>L2 V6 </a:t>
            </a:r>
            <a:r>
              <a:rPr lang="de-DE" dirty="0" err="1" smtClean="0"/>
              <a:t>delta</a:t>
            </a:r>
            <a:r>
              <a:rPr lang="de-DE" dirty="0" smtClean="0"/>
              <a:t> </a:t>
            </a:r>
            <a:r>
              <a:rPr lang="de-DE" dirty="0" err="1" smtClean="0"/>
              <a:t>validation</a:t>
            </a:r>
            <a:r>
              <a:rPr lang="de-DE" dirty="0" smtClean="0"/>
              <a:t> in </a:t>
            </a:r>
            <a:r>
              <a:rPr lang="de-DE" dirty="0" err="1" smtClean="0"/>
              <a:t>preparation</a:t>
            </a:r>
            <a:r>
              <a:rPr lang="de-DE" dirty="0" smtClean="0"/>
              <a:t> - NN</a:t>
            </a:r>
            <a:endParaRPr lang="en-GB" dirty="0"/>
          </a:p>
        </p:txBody>
      </p:sp>
      <p:sp>
        <p:nvSpPr>
          <p:cNvPr id="7" name="Textfeld 6"/>
          <p:cNvSpPr txBox="1"/>
          <p:nvPr/>
        </p:nvSpPr>
        <p:spPr>
          <a:xfrm>
            <a:off x="7164288" y="6395805"/>
            <a:ext cx="1736757" cy="369332"/>
          </a:xfrm>
          <a:prstGeom prst="rect">
            <a:avLst/>
          </a:prstGeom>
          <a:noFill/>
        </p:spPr>
        <p:txBody>
          <a:bodyPr wrap="none" rtlCol="0">
            <a:spAutoFit/>
          </a:bodyPr>
          <a:lstStyle/>
          <a:p>
            <a:r>
              <a:rPr lang="de-DE" dirty="0" err="1" smtClean="0"/>
              <a:t>Lelli</a:t>
            </a:r>
            <a:r>
              <a:rPr lang="de-DE" dirty="0" smtClean="0"/>
              <a:t> et al. (2016)</a:t>
            </a:r>
            <a:endParaRPr lang="en-GB" dirty="0"/>
          </a:p>
        </p:txBody>
      </p:sp>
    </p:spTree>
    <p:extLst>
      <p:ext uri="{BB962C8B-B14F-4D97-AF65-F5344CB8AC3E}">
        <p14:creationId xmlns:p14="http://schemas.microsoft.com/office/powerpoint/2010/main" val="4100738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Limb</a:t>
            </a:r>
            <a:r>
              <a:rPr lang="de-DE" dirty="0" smtClean="0"/>
              <a:t> O3 </a:t>
            </a:r>
            <a:r>
              <a:rPr lang="de-DE" dirty="0" err="1" smtClean="0"/>
              <a:t>validation</a:t>
            </a:r>
            <a:endParaRPr lang="en-GB" dirty="0"/>
          </a:p>
        </p:txBody>
      </p:sp>
      <p:sp>
        <p:nvSpPr>
          <p:cNvPr id="3" name="Inhaltsplatzhalter 2"/>
          <p:cNvSpPr>
            <a:spLocks noGrp="1"/>
          </p:cNvSpPr>
          <p:nvPr>
            <p:ph idx="1"/>
          </p:nvPr>
        </p:nvSpPr>
        <p:spPr/>
        <p:txBody>
          <a:bodyPr/>
          <a:lstStyle/>
          <a:p>
            <a:pPr marL="195843" indent="-195843">
              <a:spcBef>
                <a:spcPct val="0"/>
              </a:spcBef>
              <a:buSzPct val="45000"/>
              <a:buFont typeface="Wingdings"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a:t>Verification </a:t>
            </a:r>
            <a:r>
              <a:rPr lang="en-US" altLang="en-US" dirty="0" smtClean="0"/>
              <a:t>performed (V6 minus V5)</a:t>
            </a:r>
            <a:endParaRPr lang="en-US" altLang="en-US" dirty="0"/>
          </a:p>
          <a:p>
            <a:pPr marL="195843" indent="-195843">
              <a:spcBef>
                <a:spcPct val="0"/>
              </a:spcBef>
              <a:buSzPct val="45000"/>
              <a:buFont typeface="Wingdings"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Next steps for full validation:</a:t>
            </a:r>
          </a:p>
          <a:p>
            <a:pPr marL="657225" lvl="1" indent="-457200">
              <a:spcBef>
                <a:spcPct val="0"/>
              </a:spcBef>
              <a:buSzPct val="100000"/>
              <a:buFont typeface="Calibri" panose="020F0502020204030204" pitchFamily="34"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Collocation list</a:t>
            </a:r>
          </a:p>
          <a:p>
            <a:pPr marL="657225" lvl="1" indent="-457200">
              <a:spcBef>
                <a:spcPct val="0"/>
              </a:spcBef>
              <a:buSzPct val="100000"/>
              <a:buFont typeface="Calibri" panose="020F0502020204030204" pitchFamily="34"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Delta </a:t>
            </a:r>
            <a:r>
              <a:rPr lang="en-US" altLang="en-US" dirty="0"/>
              <a:t>validation by calculating the mean differences of the collocated </a:t>
            </a:r>
            <a:r>
              <a:rPr lang="en-US" altLang="en-US" dirty="0" smtClean="0"/>
              <a:t>profiles</a:t>
            </a:r>
          </a:p>
          <a:p>
            <a:pPr marL="657225" lvl="1" indent="-457200">
              <a:spcBef>
                <a:spcPct val="0"/>
              </a:spcBef>
              <a:buSzPct val="100000"/>
              <a:buFont typeface="Calibri" panose="020F0502020204030204" pitchFamily="34"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solidFill>
                  <a:srgbClr val="008000"/>
                </a:solidFill>
              </a:rPr>
              <a:t>Presentation of first results at ACVE meeting in Oct 2016</a:t>
            </a:r>
          </a:p>
          <a:p>
            <a:pPr marL="0" indent="0">
              <a:buNone/>
            </a:pP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de-DE" smtClean="0"/>
              <a:t>8</a:t>
            </a:fld>
            <a:endParaRPr lang="de-DE"/>
          </a:p>
        </p:txBody>
      </p:sp>
      <p:sp>
        <p:nvSpPr>
          <p:cNvPr id="5" name="Textfeld 4"/>
          <p:cNvSpPr txBox="1"/>
          <p:nvPr/>
        </p:nvSpPr>
        <p:spPr>
          <a:xfrm>
            <a:off x="7236296" y="6037542"/>
            <a:ext cx="1479892" cy="369332"/>
          </a:xfrm>
          <a:prstGeom prst="rect">
            <a:avLst/>
          </a:prstGeom>
          <a:solidFill>
            <a:srgbClr val="FFC000"/>
          </a:solidFill>
          <a:ln>
            <a:solidFill>
              <a:srgbClr val="BC8A0C"/>
            </a:solidFill>
          </a:ln>
        </p:spPr>
        <p:txBody>
          <a:bodyPr wrap="none" rtlCol="0">
            <a:spAutoFit/>
          </a:bodyPr>
          <a:lstStyle/>
          <a:p>
            <a:r>
              <a:rPr lang="de-DE" dirty="0" err="1" smtClean="0"/>
              <a:t>Nabiz</a:t>
            </a:r>
            <a:r>
              <a:rPr lang="de-DE" dirty="0" smtClean="0"/>
              <a:t> </a:t>
            </a:r>
            <a:r>
              <a:rPr lang="de-DE" dirty="0" err="1" smtClean="0"/>
              <a:t>Rahpoe</a:t>
            </a:r>
            <a:endParaRPr lang="en-GB" dirty="0"/>
          </a:p>
        </p:txBody>
      </p:sp>
    </p:spTree>
    <p:extLst>
      <p:ext uri="{BB962C8B-B14F-4D97-AF65-F5344CB8AC3E}">
        <p14:creationId xmlns:p14="http://schemas.microsoft.com/office/powerpoint/2010/main" val="128050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Limb</a:t>
            </a:r>
            <a:r>
              <a:rPr lang="de-DE" dirty="0" smtClean="0"/>
              <a:t> O3 (</a:t>
            </a:r>
            <a:r>
              <a:rPr lang="de-DE" dirty="0" err="1" smtClean="0"/>
              <a:t>delta</a:t>
            </a:r>
            <a:r>
              <a:rPr lang="de-DE" dirty="0" smtClean="0"/>
              <a:t>) </a:t>
            </a:r>
            <a:r>
              <a:rPr lang="de-DE" dirty="0" err="1" smtClean="0"/>
              <a:t>validation</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de-DE" smtClean="0"/>
              <a:t>9</a:t>
            </a:fld>
            <a:endParaRPr lang="de-DE"/>
          </a:p>
        </p:txBody>
      </p:sp>
      <p:sp>
        <p:nvSpPr>
          <p:cNvPr id="5" name="Textfeld 4"/>
          <p:cNvSpPr txBox="1"/>
          <p:nvPr/>
        </p:nvSpPr>
        <p:spPr>
          <a:xfrm>
            <a:off x="7236296" y="6037542"/>
            <a:ext cx="1479892" cy="369332"/>
          </a:xfrm>
          <a:prstGeom prst="rect">
            <a:avLst/>
          </a:prstGeom>
          <a:solidFill>
            <a:srgbClr val="FFC000"/>
          </a:solidFill>
          <a:ln>
            <a:solidFill>
              <a:srgbClr val="BC8A0C"/>
            </a:solidFill>
          </a:ln>
        </p:spPr>
        <p:txBody>
          <a:bodyPr wrap="none" rtlCol="0">
            <a:spAutoFit/>
          </a:bodyPr>
          <a:lstStyle/>
          <a:p>
            <a:r>
              <a:rPr lang="de-DE" dirty="0" err="1" smtClean="0"/>
              <a:t>Nabiz</a:t>
            </a:r>
            <a:r>
              <a:rPr lang="de-DE" dirty="0" smtClean="0"/>
              <a:t> </a:t>
            </a:r>
            <a:r>
              <a:rPr lang="de-DE" dirty="0" err="1" smtClean="0"/>
              <a:t>Rahpoe</a:t>
            </a:r>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023" y="1075610"/>
            <a:ext cx="2967840" cy="21213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256" y="1072345"/>
            <a:ext cx="2969280" cy="2140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832" y="3143739"/>
            <a:ext cx="2969280" cy="2140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536" y="3175351"/>
            <a:ext cx="2969280" cy="2140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hteck 10"/>
          <p:cNvSpPr/>
          <p:nvPr/>
        </p:nvSpPr>
        <p:spPr>
          <a:xfrm>
            <a:off x="2256131" y="5517232"/>
            <a:ext cx="4572000" cy="1261884"/>
          </a:xfrm>
          <a:prstGeom prst="rect">
            <a:avLst/>
          </a:prstGeom>
        </p:spPr>
        <p:txBody>
          <a:bodyPr>
            <a:spAutoFit/>
          </a:bodyPr>
          <a:lstStyle/>
          <a:p>
            <a:pPr marL="285750" indent="-285750">
              <a:buFont typeface="Arial" panose="020B0604020202020204" pitchFamily="34" charset="0"/>
              <a:buChar char="•"/>
            </a:pPr>
            <a:r>
              <a:rPr lang="en-US" altLang="en-US" dirty="0"/>
              <a:t>Within 5% at 25 km </a:t>
            </a:r>
            <a:r>
              <a:rPr lang="en-US" altLang="en-US" dirty="0" smtClean="0"/>
              <a:t>at </a:t>
            </a:r>
            <a:r>
              <a:rPr lang="en-US" altLang="en-US" dirty="0"/>
              <a:t>all </a:t>
            </a:r>
            <a:r>
              <a:rPr lang="en-US" altLang="en-US" dirty="0" smtClean="0"/>
              <a:t>latitudes</a:t>
            </a:r>
          </a:p>
          <a:p>
            <a:pPr marL="285750" indent="-285750">
              <a:buFont typeface="Arial" panose="020B0604020202020204" pitchFamily="34" charset="0"/>
              <a:buChar char="•"/>
            </a:pPr>
            <a:r>
              <a:rPr lang="en-US" altLang="en-US" dirty="0"/>
              <a:t>a</a:t>
            </a:r>
            <a:r>
              <a:rPr lang="en-US" altLang="en-US" dirty="0" smtClean="0"/>
              <a:t>t </a:t>
            </a:r>
            <a:r>
              <a:rPr lang="en-US" altLang="en-US" dirty="0"/>
              <a:t>mid latitude at around 40 km diff. &lt; </a:t>
            </a:r>
            <a:r>
              <a:rPr lang="en-US" altLang="en-US" dirty="0" smtClean="0"/>
              <a:t>7%</a:t>
            </a:r>
          </a:p>
          <a:p>
            <a:pPr marL="285750" indent="-285750">
              <a:buFont typeface="Arial" panose="020B0604020202020204" pitchFamily="34" charset="0"/>
              <a:buChar char="•"/>
            </a:pPr>
            <a:r>
              <a:rPr lang="en-US" altLang="en-US" dirty="0" smtClean="0"/>
              <a:t>Hemispheric  difference </a:t>
            </a:r>
            <a:r>
              <a:rPr lang="en-US" altLang="en-US" dirty="0"/>
              <a:t>in </a:t>
            </a:r>
            <a:r>
              <a:rPr lang="en-US" altLang="en-US" dirty="0" smtClean="0"/>
              <a:t>sign</a:t>
            </a:r>
            <a:r>
              <a:rPr lang="en-US" altLang="en-US" sz="4000" dirty="0" smtClean="0"/>
              <a:t> </a:t>
            </a:r>
            <a:endParaRPr lang="en-US" altLang="en-US" sz="40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567" y="1503786"/>
            <a:ext cx="2897859" cy="307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000054"/>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796</Words>
  <Application>Microsoft Office PowerPoint</Application>
  <PresentationFormat>Bildschirmpräsentation (4:3)</PresentationFormat>
  <Paragraphs>127</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Larissa-Design</vt:lpstr>
      <vt:lpstr>SCILOV-15 (SCIAMACHY Longterm Validation) Status </vt:lpstr>
      <vt:lpstr>What is SCILOV?</vt:lpstr>
      <vt:lpstr>VIS radiances</vt:lpstr>
      <vt:lpstr>UV radiances (soft calibration)</vt:lpstr>
      <vt:lpstr>SCIAMACHY Solar Reference Spectrum</vt:lpstr>
      <vt:lpstr>SCIAMACHY Solar irradiance validation</vt:lpstr>
      <vt:lpstr>clouds</vt:lpstr>
      <vt:lpstr>Limb O3 validation</vt:lpstr>
      <vt:lpstr>Limb O3 (delta) validation</vt:lpstr>
      <vt:lpstr>NO2 Limb validation</vt:lpstr>
      <vt:lpstr>NO2 limb validation</vt:lpstr>
      <vt:lpstr>NO2 total columns</vt:lpstr>
      <vt:lpstr>NO2 total columns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ozne trends and variability</dc:title>
  <dc:creator>weber</dc:creator>
  <cp:lastModifiedBy>Mark Weber</cp:lastModifiedBy>
  <cp:revision>358</cp:revision>
  <dcterms:created xsi:type="dcterms:W3CDTF">2012-04-11T12:48:24Z</dcterms:created>
  <dcterms:modified xsi:type="dcterms:W3CDTF">2016-09-21T13:32:08Z</dcterms:modified>
</cp:coreProperties>
</file>