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sldIdLst>
    <p:sldId id="256" r:id="rId2"/>
    <p:sldId id="266" r:id="rId3"/>
    <p:sldId id="265" r:id="rId4"/>
    <p:sldId id="263" r:id="rId5"/>
    <p:sldId id="264" r:id="rId6"/>
    <p:sldId id="267" r:id="rId7"/>
    <p:sldId id="262" r:id="rId8"/>
    <p:sldId id="258" r:id="rId9"/>
    <p:sldId id="261" r:id="rId10"/>
    <p:sldId id="260" r:id="rId11"/>
    <p:sldId id="257" r:id="rId12"/>
    <p:sldId id="259" r:id="rId13"/>
    <p:sldId id="270" r:id="rId14"/>
    <p:sldId id="269" r:id="rId15"/>
    <p:sldId id="268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144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3480"/>
            <a:ext cx="9144000" cy="1874520"/>
          </a:xfrm>
          <a:prstGeom prst="rect">
            <a:avLst/>
          </a:prstGeom>
        </p:spPr>
      </p:pic>
      <p:sp>
        <p:nvSpPr>
          <p:cNvPr id="4044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55650" y="2565400"/>
            <a:ext cx="7632700" cy="201612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0448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908050"/>
            <a:ext cx="7627938" cy="1368425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9100" y="260350"/>
            <a:ext cx="2195513" cy="5976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260350"/>
            <a:ext cx="6437312" cy="5976962"/>
          </a:xfrm>
        </p:spPr>
        <p:txBody>
          <a:bodyPr vert="eaVert"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1125538"/>
            <a:ext cx="4316412" cy="511177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 sz="28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 sz="24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 sz="18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316413" cy="511177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 sz="28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 sz="24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 sz="18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 typeface="Arial" pitchFamily="34" charset="0"/>
              <a:buChar char="•"/>
              <a:defRPr sz="24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 typeface="Arial" pitchFamily="34" charset="0"/>
              <a:buChar char="•"/>
              <a:defRPr sz="24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991795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 typeface="Arial" pitchFamily="34" charset="0"/>
              <a:buChar char="•"/>
              <a:defRPr sz="32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 typeface="Arial" pitchFamily="34" charset="0"/>
              <a:buChar char="•"/>
              <a:defRPr sz="28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 typeface="Arial" pitchFamily="34" charset="0"/>
              <a:buChar char="•"/>
              <a:defRPr sz="24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022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699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1072"/>
            <a:ext cx="9144000" cy="566928"/>
          </a:xfrm>
          <a:prstGeom prst="rect">
            <a:avLst/>
          </a:prstGeom>
        </p:spPr>
      </p:pic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260350"/>
            <a:ext cx="878522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title (Verdana 24 bold)</a:t>
            </a:r>
          </a:p>
        </p:txBody>
      </p:sp>
      <p:sp>
        <p:nvSpPr>
          <p:cNvPr id="40346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25538"/>
            <a:ext cx="8785225" cy="511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text first level (all levels Verdana 20)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034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71775" y="6597650"/>
            <a:ext cx="56165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CCECFF"/>
                </a:solidFill>
              </a:defRPr>
            </a:lvl1pPr>
          </a:lstStyle>
          <a:p>
            <a:endParaRPr lang="en-GB"/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5048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CCECFF"/>
                </a:solidFill>
              </a:defRPr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 smtClean="0"/>
              <a:t>Ralph </a:t>
            </a:r>
            <a:r>
              <a:rPr lang="en-US" dirty="0" err="1" smtClean="0"/>
              <a:t>Snel</a:t>
            </a:r>
            <a:endParaRPr lang="en-US" dirty="0" smtClean="0"/>
          </a:p>
          <a:p>
            <a:r>
              <a:rPr lang="en-US" dirty="0" err="1" smtClean="0"/>
              <a:t>Matthijs</a:t>
            </a:r>
            <a:r>
              <a:rPr lang="en-US" dirty="0" smtClean="0"/>
              <a:t> </a:t>
            </a:r>
            <a:r>
              <a:rPr lang="en-US" dirty="0" err="1" smtClean="0"/>
              <a:t>Krijger</a:t>
            </a:r>
            <a:endParaRPr lang="en-US" dirty="0" smtClean="0"/>
          </a:p>
          <a:p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Mirror Model</a:t>
            </a:r>
            <a:endParaRPr lang="nl-NL" dirty="0"/>
          </a:p>
        </p:txBody>
      </p:sp>
      <p:pic>
        <p:nvPicPr>
          <p:cNvPr id="4" name="scia_dirty_mirro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3547816" y="476672"/>
            <a:ext cx="5546389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5859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10</a:t>
            </a:fld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9" y="1288689"/>
            <a:ext cx="8785223" cy="478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Irradiance comparison (newV9)</a:t>
            </a:r>
            <a:endParaRPr lang="nl-N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288689"/>
            <a:ext cx="8785225" cy="478544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62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12</a:t>
            </a:fld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9" y="1288689"/>
            <a:ext cx="8785223" cy="478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6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13</a:t>
            </a:fld>
            <a:endParaRPr lang="en-GB"/>
          </a:p>
        </p:txBody>
      </p:sp>
      <p:pic>
        <p:nvPicPr>
          <p:cNvPr id="5" name="0001-0520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100" y="340241"/>
            <a:ext cx="7371308" cy="589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7547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Moon albedo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14</a:t>
            </a:fld>
            <a:endParaRPr lang="en-GB"/>
          </a:p>
        </p:txBody>
      </p:sp>
      <p:pic>
        <p:nvPicPr>
          <p:cNvPr id="5" name="Content Placeholder 3" descr="scia_giro_lunar_albedo_comparison_all.pn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124744"/>
            <a:ext cx="7992888" cy="499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00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Moon Irradiance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15</a:t>
            </a:fld>
            <a:endParaRPr lang="en-GB"/>
          </a:p>
        </p:txBody>
      </p:sp>
      <p:pic>
        <p:nvPicPr>
          <p:cNvPr id="5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8424936" cy="492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72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ASM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16</a:t>
            </a:fld>
            <a:endParaRPr lang="en-GB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42211" y="1600200"/>
            <a:ext cx="565957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4211960" y="2132856"/>
            <a:ext cx="1008112" cy="3384376"/>
          </a:xfrm>
          <a:prstGeom prst="rect">
            <a:avLst/>
          </a:pr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96136" y="2132856"/>
            <a:ext cx="594852" cy="3384376"/>
          </a:xfrm>
          <a:prstGeom prst="rect">
            <a:avLst/>
          </a:pr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10228" y="2276872"/>
            <a:ext cx="1509023" cy="562620"/>
          </a:xfrm>
          <a:prstGeom prst="rect">
            <a:avLst/>
          </a:pr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On-ground</a:t>
            </a:r>
          </a:p>
          <a:p>
            <a:pPr algn="ctr"/>
            <a:r>
              <a:rPr lang="en-US" dirty="0" smtClean="0"/>
              <a:t>Calibrated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680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instruments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17</a:t>
            </a:fld>
            <a:endParaRPr lang="en-GB"/>
          </a:p>
        </p:txBody>
      </p:sp>
      <p:pic>
        <p:nvPicPr>
          <p:cNvPr id="5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28824" y="1247786"/>
            <a:ext cx="6086353" cy="48672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4713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24" y="1247786"/>
            <a:ext cx="6086353" cy="48672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207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24" y="1247786"/>
            <a:ext cx="6086353" cy="48672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315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24" y="1247786"/>
            <a:ext cx="6086353" cy="48672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049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24" y="1247786"/>
            <a:ext cx="6086353" cy="48672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713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628676"/>
            <a:ext cx="8785225" cy="439261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517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7</a:t>
            </a:fld>
            <a:endParaRPr lang="en-GB"/>
          </a:p>
        </p:txBody>
      </p:sp>
      <p:pic>
        <p:nvPicPr>
          <p:cNvPr id="5" name="0001-0100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388" y="1210568"/>
            <a:ext cx="8785225" cy="4941689"/>
          </a:xfrm>
        </p:spPr>
      </p:pic>
    </p:spTree>
    <p:extLst>
      <p:ext uri="{BB962C8B-B14F-4D97-AF65-F5344CB8AC3E}">
        <p14:creationId xmlns:p14="http://schemas.microsoft.com/office/powerpoint/2010/main" val="128103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Irradiance comparison (IUP)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8</a:t>
            </a:fld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684771"/>
            <a:ext cx="8785225" cy="399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4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9</a:t>
            </a:fld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9" y="1288689"/>
            <a:ext cx="8785223" cy="478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7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SRON colours">
      <a:dk1>
        <a:srgbClr val="000000"/>
      </a:dk1>
      <a:lt1>
        <a:srgbClr val="FFFFFF"/>
      </a:lt1>
      <a:dk2>
        <a:srgbClr val="424242"/>
      </a:dk2>
      <a:lt2>
        <a:srgbClr val="FFFFCC"/>
      </a:lt2>
      <a:accent1>
        <a:srgbClr val="FFCC66"/>
      </a:accent1>
      <a:accent2>
        <a:srgbClr val="809BC8"/>
      </a:accent2>
      <a:accent3>
        <a:srgbClr val="64C204"/>
      </a:accent3>
      <a:accent4>
        <a:srgbClr val="FF6666"/>
      </a:accent4>
      <a:accent5>
        <a:srgbClr val="FFFF00"/>
      </a:accent5>
      <a:accent6>
        <a:srgbClr val="0B3D91"/>
      </a:accent6>
      <a:hlink>
        <a:srgbClr val="809BC8"/>
      </a:hlink>
      <a:folHlink>
        <a:srgbClr val="FF6666"/>
      </a:folHlink>
    </a:clrScheme>
    <a:fontScheme name="SRON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44</Words>
  <Application>Microsoft Office PowerPoint</Application>
  <PresentationFormat>On-screen Show (4:3)</PresentationFormat>
  <Paragraphs>27</Paragraphs>
  <Slides>17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Default Theme</vt:lpstr>
      <vt:lpstr>Mirror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Solar Irradiance comparison (IUP)</vt:lpstr>
      <vt:lpstr>PowerPoint Presentation</vt:lpstr>
      <vt:lpstr>PowerPoint Presentation</vt:lpstr>
      <vt:lpstr>Solar Irradiance comparison (newV9)</vt:lpstr>
      <vt:lpstr>PowerPoint Presentation</vt:lpstr>
      <vt:lpstr>PowerPoint Presentation</vt:lpstr>
      <vt:lpstr>Moon albedo</vt:lpstr>
      <vt:lpstr>Moon Irradiance</vt:lpstr>
      <vt:lpstr>ASM calibration</vt:lpstr>
      <vt:lpstr>Other instruments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2016-09-19T11:14:41Z</dcterms:created>
  <dcterms:modified xsi:type="dcterms:W3CDTF">2016-09-21T13:54:26Z</dcterms:modified>
</cp:coreProperties>
</file>